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2" r:id="rId2"/>
    <p:sldId id="273" r:id="rId3"/>
    <p:sldId id="259" r:id="rId4"/>
    <p:sldId id="289" r:id="rId5"/>
    <p:sldId id="283" r:id="rId6"/>
    <p:sldId id="284" r:id="rId7"/>
    <p:sldId id="285" r:id="rId8"/>
    <p:sldId id="262" r:id="rId9"/>
    <p:sldId id="290" r:id="rId10"/>
    <p:sldId id="261" r:id="rId11"/>
    <p:sldId id="266" r:id="rId12"/>
    <p:sldId id="288" r:id="rId13"/>
    <p:sldId id="292" r:id="rId14"/>
    <p:sldId id="286" r:id="rId15"/>
    <p:sldId id="291" r:id="rId16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8B7"/>
    <a:srgbClr val="A09D79"/>
    <a:srgbClr val="AD5C4D"/>
    <a:srgbClr val="543E35"/>
    <a:srgbClr val="637700"/>
    <a:srgbClr val="FFF4ED"/>
    <a:srgbClr val="5E6A76"/>
    <a:srgbClr val="000000"/>
    <a:srgbClr val="F8F3F0"/>
    <a:srgbClr val="D7D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2BE860-167B-4FB0-97BA-6E7360EF4582}" v="14" dt="2025-02-16T09:22:44.554"/>
    <p1510:client id="{84CA9CB6-FE8C-443F-85C7-0364CC820BB0}" v="12" dt="2025-02-16T10:35:34.613"/>
  </p1510:revLst>
</p1510:revInfo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5008" autoAdjust="0"/>
  </p:normalViewPr>
  <p:slideViewPr>
    <p:cSldViewPr snapToGrid="0">
      <p:cViewPr varScale="1">
        <p:scale>
          <a:sx n="78" d="100"/>
          <a:sy n="78" d="100"/>
        </p:scale>
        <p:origin x="787" y="91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64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rrock Christian Fellowship" userId="62ce4c1658c8db3c" providerId="LiveId" clId="{84CA9CB6-FE8C-443F-85C7-0364CC820BB0}"/>
    <pc:docChg chg="custSel addSld modSld sldOrd">
      <pc:chgData name="Thurrock Christian Fellowship" userId="62ce4c1658c8db3c" providerId="LiveId" clId="{84CA9CB6-FE8C-443F-85C7-0364CC820BB0}" dt="2025-02-16T10:34:25.825" v="11" actId="14100"/>
      <pc:docMkLst>
        <pc:docMk/>
      </pc:docMkLst>
      <pc:sldChg chg="addSp delSp modSp mod ord delAnim modAnim">
        <pc:chgData name="Thurrock Christian Fellowship" userId="62ce4c1658c8db3c" providerId="LiveId" clId="{84CA9CB6-FE8C-443F-85C7-0364CC820BB0}" dt="2025-02-16T10:34:25.825" v="11" actId="14100"/>
        <pc:sldMkLst>
          <pc:docMk/>
          <pc:sldMk cId="167759992" sldId="288"/>
        </pc:sldMkLst>
        <pc:spChg chg="add del mod">
          <ac:chgData name="Thurrock Christian Fellowship" userId="62ce4c1658c8db3c" providerId="LiveId" clId="{84CA9CB6-FE8C-443F-85C7-0364CC820BB0}" dt="2025-02-16T10:34:06.158" v="7"/>
          <ac:spMkLst>
            <pc:docMk/>
            <pc:sldMk cId="167759992" sldId="288"/>
            <ac:spMk id="3" creationId="{B87D1032-F3A5-EFB6-FF21-F7D40AD228EA}"/>
          </ac:spMkLst>
        </pc:spChg>
        <pc:picChg chg="add mod">
          <ac:chgData name="Thurrock Christian Fellowship" userId="62ce4c1658c8db3c" providerId="LiveId" clId="{84CA9CB6-FE8C-443F-85C7-0364CC820BB0}" dt="2025-02-16T10:34:25.825" v="11" actId="14100"/>
          <ac:picMkLst>
            <pc:docMk/>
            <pc:sldMk cId="167759992" sldId="288"/>
            <ac:picMk id="4" creationId="{3872C195-2A88-70A9-9AC5-808217E4CE71}"/>
          </ac:picMkLst>
        </pc:picChg>
        <pc:picChg chg="del">
          <ac:chgData name="Thurrock Christian Fellowship" userId="62ce4c1658c8db3c" providerId="LiveId" clId="{84CA9CB6-FE8C-443F-85C7-0364CC820BB0}" dt="2025-02-16T10:33:52.231" v="6" actId="478"/>
          <ac:picMkLst>
            <pc:docMk/>
            <pc:sldMk cId="167759992" sldId="288"/>
            <ac:picMk id="10" creationId="{B2FBE7B5-4BAF-FB00-5905-8A036D1FE173}"/>
          </ac:picMkLst>
        </pc:picChg>
      </pc:sldChg>
      <pc:sldChg chg="ord">
        <pc:chgData name="Thurrock Christian Fellowship" userId="62ce4c1658c8db3c" providerId="LiveId" clId="{84CA9CB6-FE8C-443F-85C7-0364CC820BB0}" dt="2025-02-16T10:23:34.516" v="3"/>
        <pc:sldMkLst>
          <pc:docMk/>
          <pc:sldMk cId="198786848" sldId="291"/>
        </pc:sldMkLst>
      </pc:sldChg>
      <pc:sldChg chg="add mod modShow">
        <pc:chgData name="Thurrock Christian Fellowship" userId="62ce4c1658c8db3c" providerId="LiveId" clId="{84CA9CB6-FE8C-443F-85C7-0364CC820BB0}" dt="2025-02-16T10:33:37.109" v="5" actId="729"/>
        <pc:sldMkLst>
          <pc:docMk/>
          <pc:sldMk cId="1354793909" sldId="29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08/layout/LinedList" loCatId="list" qsTypeId="urn:microsoft.com/office/officeart/2005/8/quickstyle/3d2" qsCatId="3D" csTypeId="urn:microsoft.com/office/officeart/2005/8/colors/accent1_3" csCatId="accent1" phldr="1"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73D947E0-108F-4D20-A71E-3CF329F97212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rtl="0"/>
          <a:r>
            <a:rPr lang="en-GB" sz="28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W</a:t>
          </a:r>
          <a:r>
            <a:rPr lang="en-GB" sz="2800" b="0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orship</a:t>
          </a:r>
          <a:endParaRPr lang="en-GB" sz="2400" b="0" i="0" kern="1200" dirty="0">
            <a:solidFill>
              <a:srgbClr val="543E34">
                <a:hueOff val="0"/>
                <a:satOff val="0"/>
                <a:lumOff val="0"/>
                <a:alphaOff val="0"/>
              </a:srgbClr>
            </a:solidFill>
            <a:latin typeface="Gill Sans Nova" panose="020B0602020104020203" pitchFamily="34" charset="0"/>
            <a:ea typeface="+mn-ea"/>
            <a:cs typeface="Gill Sans SemiBold" panose="020B0502020104020203" pitchFamily="34" charset="-79"/>
          </a:endParaRPr>
        </a:p>
      </dgm:t>
    </dgm:pt>
    <dgm:pt modelId="{9D249532-A24D-4D8F-848A-9F42F2E486C9}" type="parTrans" cxnId="{A0077D09-C12C-46D0-8DF7-194B691136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AE813459-65AB-4FA9-B717-330DDA6DFA4E}" type="sibTrans" cxnId="{A0077D09-C12C-46D0-8DF7-194B691136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30A490C8-22B4-4D68-875C-0F0DE2FF864D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rtl="0">
            <a:lnSpc>
              <a:spcPct val="100000"/>
            </a:lnSpc>
          </a:pPr>
          <a:r>
            <a:rPr lang="en-GB" sz="2400" dirty="0">
              <a:latin typeface="Aptos" panose="020B0004020202020204" pitchFamily="34" charset="0"/>
            </a:rPr>
            <a:t>No one is holy like the Lord, for </a:t>
          </a:r>
          <a:r>
            <a:rPr lang="en-GB" sz="2400" i="1" dirty="0">
              <a:latin typeface="Aptos" panose="020B0004020202020204" pitchFamily="34" charset="0"/>
            </a:rPr>
            <a:t>there is</a:t>
          </a:r>
          <a:r>
            <a:rPr lang="en-GB" sz="2400" dirty="0">
              <a:latin typeface="Aptos" panose="020B0004020202020204" pitchFamily="34" charset="0"/>
            </a:rPr>
            <a:t> none besides You, nor </a:t>
          </a:r>
          <a:r>
            <a:rPr lang="en-GB" sz="2400" i="1" dirty="0">
              <a:latin typeface="Aptos" panose="020B0004020202020204" pitchFamily="34" charset="0"/>
            </a:rPr>
            <a:t>is there</a:t>
          </a:r>
          <a:r>
            <a:rPr lang="en-GB" sz="2400" dirty="0">
              <a:latin typeface="Aptos" panose="020B0004020202020204" pitchFamily="34" charset="0"/>
            </a:rPr>
            <a:t> any rock like our God, 1 Sam. 2:2 (see verses 1-10)</a:t>
          </a:r>
          <a:endParaRPr lang="en-GB" sz="2400" b="1" i="0" dirty="0">
            <a:solidFill>
              <a:schemeClr val="accent2"/>
            </a:solidFill>
            <a:latin typeface="Aptos" panose="020B0004020202020204" pitchFamily="34" charset="0"/>
            <a:cs typeface="Gill Sans SemiBold" panose="020B0502020104020203" pitchFamily="34" charset="-79"/>
          </a:endParaRPr>
        </a:p>
      </dgm:t>
    </dgm:pt>
    <dgm:pt modelId="{035C64B0-4F0C-4FD1-BD23-B1D4C9887CBE}" type="parTrans" cxnId="{381FE1CC-8184-4745-8EB3-6DE11655998D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45495DA8-8707-41E3-A12B-FA5766269C44}" type="sibTrans" cxnId="{381FE1CC-8184-4745-8EB3-6DE11655998D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B1AFA1AF-0FF8-45B3-A6D0-0E255A2F637D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A</a:t>
          </a:r>
          <a:r>
            <a:rPr lang="en-GB" sz="2600" b="0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sking for and offering forgiveness</a:t>
          </a:r>
        </a:p>
      </dgm:t>
    </dgm:pt>
    <dgm:pt modelId="{10C68AF5-481C-45AA-A216-8BBBB04515B9}" type="parTrans" cxnId="{F28D7702-2FC3-49BD-BB13-C989E5EE62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88649F7A-400B-4056-965D-C9AC0B3AD942}" type="sibTrans" cxnId="{F28D7702-2FC3-49BD-BB13-C989E5EE62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50418D2B-9486-42DE-AFDD-1D31420040FF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rtl="0">
            <a:lnSpc>
              <a:spcPct val="100000"/>
            </a:lnSpc>
          </a:pPr>
          <a: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And she said to him “Pardon me, my lord. As surely as you live, I am the woman who stood here beside you praying to the Lord.”</a:t>
          </a:r>
          <a:b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1 Sam 1:26 </a:t>
          </a:r>
        </a:p>
      </dgm:t>
    </dgm:pt>
    <dgm:pt modelId="{D5A17F6B-93F5-442B-938A-0F38C281BE88}" type="parTrans" cxnId="{5A5BA622-5DEB-48B9-88D9-C1DE36C711E5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1D87A0A5-8024-4710-846B-D5BFAC785107}" type="sibTrans" cxnId="{5A5BA622-5DEB-48B9-88D9-C1DE36C711E5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E9682B4F-0217-4B50-923E-C104AA24290F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S</a:t>
          </a:r>
          <a:r>
            <a:rPr lang="en-GB" sz="2800" b="0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acrifice</a:t>
          </a:r>
        </a:p>
      </dgm:t>
    </dgm:pt>
    <dgm:pt modelId="{E0F6C4AF-9BBB-4698-91D7-F9AE3EACBD5D}" type="parTrans" cxnId="{6C23D0C9-74B2-4C8B-AB2F-A03B3B0EBE56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B8632E42-D7EB-4C31-877E-6F1B2801851A}" type="sibTrans" cxnId="{6C23D0C9-74B2-4C8B-AB2F-A03B3B0EBE56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0EC0C300-11E4-45CF-8418-973585107209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rtl="0">
            <a:lnSpc>
              <a:spcPct val="100000"/>
            </a:lnSpc>
          </a:pPr>
          <a:r>
            <a:rPr lang="en-GB" sz="22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And she made a vow, saying, “Lord Almighty, if you will only look on your servant’s misery and remember me, and not forget your servant but give her a son, then I will give him to the Lord for all the days of his life.</a:t>
          </a:r>
          <a:br>
            <a:rPr lang="en-GB" sz="22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21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1 Sam 1:11- NIV</a:t>
          </a:r>
        </a:p>
      </dgm:t>
    </dgm:pt>
    <dgm:pt modelId="{1E4DD98E-100E-46B7-B24A-408BBF69E9FA}" type="parTrans" cxnId="{51563A4F-C0EB-47D6-B5BC-47A4E599AD4B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90FAB5D1-62B3-4FF6-A07D-EE607F529C32}" type="sibTrans" cxnId="{51563A4F-C0EB-47D6-B5BC-47A4E599AD4B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FEB4A941-E9FA-4A86-A673-85FF34B35F20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rtl="0">
            <a:lnSpc>
              <a:spcPct val="100000"/>
            </a:lnSpc>
          </a:pPr>
          <a: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And she said, “Let your maidservant find favour in your sight.” So the woman went her way and ate, and her face was no longer sad. </a:t>
          </a:r>
          <a:b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1 Sam 1:18</a:t>
          </a:r>
        </a:p>
      </dgm:t>
    </dgm:pt>
    <dgm:pt modelId="{39522508-BC4E-4DD5-A744-AFEFFE36DB74}" type="parTrans" cxnId="{F942F56C-9025-4AA1-9B36-C5AE0A93B0F5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97624CC8-6315-4683-B26C-C30D552DA5A6}" type="sibTrans" cxnId="{F942F56C-9025-4AA1-9B36-C5AE0A93B0F5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4F85505A-81B6-4FDA-A144-900B71DAD946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rtl="0"/>
          <a:r>
            <a:rPr lang="en-GB" sz="2400" b="1" i="0" dirty="0">
              <a:latin typeface="Gill Sans Nova" panose="020B0602020104020203" pitchFamily="34" charset="0"/>
              <a:cs typeface="Gill Sans SemiBold" panose="020B0502020104020203" pitchFamily="34" charset="-79"/>
            </a:rPr>
            <a:t>H</a:t>
          </a:r>
          <a:r>
            <a:rPr lang="en-GB" sz="2400" b="0" i="0" dirty="0">
              <a:latin typeface="Gill Sans Nova" panose="020B0602020104020203" pitchFamily="34" charset="0"/>
              <a:cs typeface="Gill Sans SemiBold" panose="020B0502020104020203" pitchFamily="34" charset="-79"/>
            </a:rPr>
            <a:t>ope &amp; Faith</a:t>
          </a:r>
        </a:p>
      </dgm:t>
    </dgm:pt>
    <dgm:pt modelId="{D9A96E25-7BBE-4DDD-8DDE-B4970D4340A8}" type="parTrans" cxnId="{2D633B56-E147-4EFC-B9EE-6C0413F329B0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68F74A88-49DC-44B1-BC0D-220A7B97601C}" type="sibTrans" cxnId="{2D633B56-E147-4EFC-B9EE-6C0413F329B0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6564C5E9-1595-624A-93AF-6AD41D06A4F7}" type="pres">
      <dgm:prSet presAssocID="{0DD8915E-DC14-41D6-9BB5-F49E1C265163}" presName="vert0" presStyleCnt="0">
        <dgm:presLayoutVars>
          <dgm:dir/>
          <dgm:animOne val="branch"/>
          <dgm:animLvl val="lvl"/>
        </dgm:presLayoutVars>
      </dgm:prSet>
      <dgm:spPr/>
    </dgm:pt>
    <dgm:pt modelId="{CFCA7698-FAF1-9341-A1FC-ED13A8E7C585}" type="pres">
      <dgm:prSet presAssocID="{73D947E0-108F-4D20-A71E-3CF329F97212}" presName="thickLine" presStyleLbl="alignNode1" presStyleIdx="0" presStyleCnt="4"/>
      <dgm:spPr/>
    </dgm:pt>
    <dgm:pt modelId="{73B53ECD-88F7-D549-B120-6C2932F2D11A}" type="pres">
      <dgm:prSet presAssocID="{73D947E0-108F-4D20-A71E-3CF329F97212}" presName="horz1" presStyleCnt="0"/>
      <dgm:spPr/>
    </dgm:pt>
    <dgm:pt modelId="{16779ABC-4458-134D-8407-3B550EE07267}" type="pres">
      <dgm:prSet presAssocID="{73D947E0-108F-4D20-A71E-3CF329F97212}" presName="tx1" presStyleLbl="revTx" presStyleIdx="0" presStyleCnt="8" custScaleX="107305"/>
      <dgm:spPr/>
    </dgm:pt>
    <dgm:pt modelId="{CAE07029-F81D-A44F-9347-F3E3A6E31F74}" type="pres">
      <dgm:prSet presAssocID="{73D947E0-108F-4D20-A71E-3CF329F97212}" presName="vert1" presStyleCnt="0"/>
      <dgm:spPr/>
    </dgm:pt>
    <dgm:pt modelId="{5A9BB2A1-D458-5443-B445-41D2960F03F2}" type="pres">
      <dgm:prSet presAssocID="{30A490C8-22B4-4D68-875C-0F0DE2FF864D}" presName="vertSpace2a" presStyleCnt="0"/>
      <dgm:spPr/>
    </dgm:pt>
    <dgm:pt modelId="{D7B8E40A-DB15-184E-8163-CFBBECDBFC1D}" type="pres">
      <dgm:prSet presAssocID="{30A490C8-22B4-4D68-875C-0F0DE2FF864D}" presName="horz2" presStyleCnt="0"/>
      <dgm:spPr/>
    </dgm:pt>
    <dgm:pt modelId="{59832A42-FD52-4B4A-92FB-6B1C497CBF3C}" type="pres">
      <dgm:prSet presAssocID="{30A490C8-22B4-4D68-875C-0F0DE2FF864D}" presName="horzSpace2" presStyleCnt="0"/>
      <dgm:spPr/>
    </dgm:pt>
    <dgm:pt modelId="{4B7883FE-9BF1-834B-9E55-433D1207CAF9}" type="pres">
      <dgm:prSet presAssocID="{30A490C8-22B4-4D68-875C-0F0DE2FF864D}" presName="tx2" presStyleLbl="revTx" presStyleIdx="1" presStyleCnt="8" custScaleX="105597" custScaleY="89031" custLinFactNeighborX="2180"/>
      <dgm:spPr/>
    </dgm:pt>
    <dgm:pt modelId="{0CBE5C3F-806F-B144-AE1F-FC9577B85A0B}" type="pres">
      <dgm:prSet presAssocID="{30A490C8-22B4-4D68-875C-0F0DE2FF864D}" presName="vert2" presStyleCnt="0"/>
      <dgm:spPr/>
    </dgm:pt>
    <dgm:pt modelId="{F855322D-A55D-8B49-879F-C673DBB2B4C9}" type="pres">
      <dgm:prSet presAssocID="{30A490C8-22B4-4D68-875C-0F0DE2FF864D}" presName="thinLine2b" presStyleLbl="callout" presStyleIdx="0" presStyleCnt="4"/>
      <dgm:spPr/>
    </dgm:pt>
    <dgm:pt modelId="{C673FE58-57C7-E240-8F76-83FFAD340DC5}" type="pres">
      <dgm:prSet presAssocID="{30A490C8-22B4-4D68-875C-0F0DE2FF864D}" presName="vertSpace2b" presStyleCnt="0"/>
      <dgm:spPr/>
    </dgm:pt>
    <dgm:pt modelId="{DD445911-31B5-374B-964F-E521B7F4A98B}" type="pres">
      <dgm:prSet presAssocID="{B1AFA1AF-0FF8-45B3-A6D0-0E255A2F637D}" presName="thickLine" presStyleLbl="alignNode1" presStyleIdx="1" presStyleCnt="4"/>
      <dgm:spPr/>
    </dgm:pt>
    <dgm:pt modelId="{2D373430-1C80-8F46-ABC4-CBE10AB29E21}" type="pres">
      <dgm:prSet presAssocID="{B1AFA1AF-0FF8-45B3-A6D0-0E255A2F637D}" presName="horz1" presStyleCnt="0"/>
      <dgm:spPr/>
    </dgm:pt>
    <dgm:pt modelId="{57741AD6-DFD2-814C-A051-E841CC65A4EA}" type="pres">
      <dgm:prSet presAssocID="{B1AFA1AF-0FF8-45B3-A6D0-0E255A2F637D}" presName="tx1" presStyleLbl="revTx" presStyleIdx="2" presStyleCnt="8" custScaleX="156735"/>
      <dgm:spPr/>
    </dgm:pt>
    <dgm:pt modelId="{BAE20A88-DF00-8949-A8B2-0E344D388E90}" type="pres">
      <dgm:prSet presAssocID="{B1AFA1AF-0FF8-45B3-A6D0-0E255A2F637D}" presName="vert1" presStyleCnt="0"/>
      <dgm:spPr/>
    </dgm:pt>
    <dgm:pt modelId="{FFD3D6B1-6613-9A41-97D0-43A8EBCE5EAD}" type="pres">
      <dgm:prSet presAssocID="{50418D2B-9486-42DE-AFDD-1D31420040FF}" presName="vertSpace2a" presStyleCnt="0"/>
      <dgm:spPr/>
    </dgm:pt>
    <dgm:pt modelId="{A95899B2-8F62-204F-B53E-8872741B3D8A}" type="pres">
      <dgm:prSet presAssocID="{50418D2B-9486-42DE-AFDD-1D31420040FF}" presName="horz2" presStyleCnt="0"/>
      <dgm:spPr/>
    </dgm:pt>
    <dgm:pt modelId="{6C1C9676-3658-6D4F-92CD-97954CEC2777}" type="pres">
      <dgm:prSet presAssocID="{50418D2B-9486-42DE-AFDD-1D31420040FF}" presName="horzSpace2" presStyleCnt="0"/>
      <dgm:spPr/>
    </dgm:pt>
    <dgm:pt modelId="{040275F6-8CD8-B443-8E15-E2EA8C115BE0}" type="pres">
      <dgm:prSet presAssocID="{50418D2B-9486-42DE-AFDD-1D31420040FF}" presName="tx2" presStyleLbl="revTx" presStyleIdx="3" presStyleCnt="8" custScaleX="132694" custLinFactNeighborX="-4295" custLinFactNeighborY="-6236"/>
      <dgm:spPr/>
    </dgm:pt>
    <dgm:pt modelId="{D9398154-13A0-B94E-B51B-C707B5F9C02E}" type="pres">
      <dgm:prSet presAssocID="{50418D2B-9486-42DE-AFDD-1D31420040FF}" presName="vert2" presStyleCnt="0"/>
      <dgm:spPr/>
    </dgm:pt>
    <dgm:pt modelId="{1103FC42-5419-864B-A44F-32D393A0563C}" type="pres">
      <dgm:prSet presAssocID="{50418D2B-9486-42DE-AFDD-1D31420040FF}" presName="thinLine2b" presStyleLbl="callout" presStyleIdx="1" presStyleCnt="4"/>
      <dgm:spPr/>
    </dgm:pt>
    <dgm:pt modelId="{3380EF9C-3F0E-624D-89C2-20B7B097FB92}" type="pres">
      <dgm:prSet presAssocID="{50418D2B-9486-42DE-AFDD-1D31420040FF}" presName="vertSpace2b" presStyleCnt="0"/>
      <dgm:spPr/>
    </dgm:pt>
    <dgm:pt modelId="{04EDAAE1-E9CA-2F45-BA18-8E6050569C72}" type="pres">
      <dgm:prSet presAssocID="{E9682B4F-0217-4B50-923E-C104AA24290F}" presName="thickLine" presStyleLbl="alignNode1" presStyleIdx="2" presStyleCnt="4"/>
      <dgm:spPr/>
    </dgm:pt>
    <dgm:pt modelId="{C9E76191-5F12-BF45-AE9C-6FAE2221EFF8}" type="pres">
      <dgm:prSet presAssocID="{E9682B4F-0217-4B50-923E-C104AA24290F}" presName="horz1" presStyleCnt="0"/>
      <dgm:spPr/>
    </dgm:pt>
    <dgm:pt modelId="{12C6F6CB-CEC3-A749-930B-00502DB5A1B0}" type="pres">
      <dgm:prSet presAssocID="{E9682B4F-0217-4B50-923E-C104AA24290F}" presName="tx1" presStyleLbl="revTx" presStyleIdx="4" presStyleCnt="8"/>
      <dgm:spPr/>
    </dgm:pt>
    <dgm:pt modelId="{52E4ABEF-FAC6-8548-9F4D-4E473158A2BE}" type="pres">
      <dgm:prSet presAssocID="{E9682B4F-0217-4B50-923E-C104AA24290F}" presName="vert1" presStyleCnt="0"/>
      <dgm:spPr/>
    </dgm:pt>
    <dgm:pt modelId="{B0D3DAFD-9D46-1543-B3B5-D71843B5B4DB}" type="pres">
      <dgm:prSet presAssocID="{0EC0C300-11E4-45CF-8418-973585107209}" presName="vertSpace2a" presStyleCnt="0"/>
      <dgm:spPr/>
    </dgm:pt>
    <dgm:pt modelId="{4C9CCEC2-ABF3-194E-B533-02A4276A931F}" type="pres">
      <dgm:prSet presAssocID="{0EC0C300-11E4-45CF-8418-973585107209}" presName="horz2" presStyleCnt="0"/>
      <dgm:spPr/>
    </dgm:pt>
    <dgm:pt modelId="{AAE7011B-BADF-3944-9735-AFBCAC4F810D}" type="pres">
      <dgm:prSet presAssocID="{0EC0C300-11E4-45CF-8418-973585107209}" presName="horzSpace2" presStyleCnt="0"/>
      <dgm:spPr/>
    </dgm:pt>
    <dgm:pt modelId="{DAF6D365-7021-E74E-8AD3-AB3AC6A0D057}" type="pres">
      <dgm:prSet presAssocID="{0EC0C300-11E4-45CF-8418-973585107209}" presName="tx2" presStyleLbl="revTx" presStyleIdx="5" presStyleCnt="8" custScaleX="101343" custScaleY="272309"/>
      <dgm:spPr/>
    </dgm:pt>
    <dgm:pt modelId="{EC170AFD-CC2D-3946-BDA9-5D66425E90C2}" type="pres">
      <dgm:prSet presAssocID="{0EC0C300-11E4-45CF-8418-973585107209}" presName="vert2" presStyleCnt="0"/>
      <dgm:spPr/>
    </dgm:pt>
    <dgm:pt modelId="{9071E8DC-DDBE-CD4E-9B99-FF7E5F21CEFF}" type="pres">
      <dgm:prSet presAssocID="{0EC0C300-11E4-45CF-8418-973585107209}" presName="thinLine2b" presStyleLbl="callout" presStyleIdx="2" presStyleCnt="4"/>
      <dgm:spPr/>
    </dgm:pt>
    <dgm:pt modelId="{60ED89A1-904B-E446-B340-02B3D3D2D4CF}" type="pres">
      <dgm:prSet presAssocID="{0EC0C300-11E4-45CF-8418-973585107209}" presName="vertSpace2b" presStyleCnt="0"/>
      <dgm:spPr/>
    </dgm:pt>
    <dgm:pt modelId="{C60B052C-8895-B64E-8F55-A22B06C26711}" type="pres">
      <dgm:prSet presAssocID="{4F85505A-81B6-4FDA-A144-900B71DAD946}" presName="thickLine" presStyleLbl="alignNode1" presStyleIdx="3" presStyleCnt="4"/>
      <dgm:spPr/>
    </dgm:pt>
    <dgm:pt modelId="{6824B304-8D35-7546-835D-37EF75EF130E}" type="pres">
      <dgm:prSet presAssocID="{4F85505A-81B6-4FDA-A144-900B71DAD946}" presName="horz1" presStyleCnt="0"/>
      <dgm:spPr/>
    </dgm:pt>
    <dgm:pt modelId="{C9B957BF-3762-C444-A889-9188DFC903DF}" type="pres">
      <dgm:prSet presAssocID="{4F85505A-81B6-4FDA-A144-900B71DAD946}" presName="tx1" presStyleLbl="revTx" presStyleIdx="6" presStyleCnt="8"/>
      <dgm:spPr/>
    </dgm:pt>
    <dgm:pt modelId="{D251ECF4-3488-2542-8086-F83F675146E2}" type="pres">
      <dgm:prSet presAssocID="{4F85505A-81B6-4FDA-A144-900B71DAD946}" presName="vert1" presStyleCnt="0"/>
      <dgm:spPr/>
    </dgm:pt>
    <dgm:pt modelId="{53DFB678-703B-1646-A2C9-814631074136}" type="pres">
      <dgm:prSet presAssocID="{FEB4A941-E9FA-4A86-A673-85FF34B35F20}" presName="vertSpace2a" presStyleCnt="0"/>
      <dgm:spPr/>
    </dgm:pt>
    <dgm:pt modelId="{C9124C8C-8A51-3E49-8F20-C1A448FD817F}" type="pres">
      <dgm:prSet presAssocID="{FEB4A941-E9FA-4A86-A673-85FF34B35F20}" presName="horz2" presStyleCnt="0"/>
      <dgm:spPr/>
    </dgm:pt>
    <dgm:pt modelId="{5B977E52-1DC2-D846-AA85-F463E40EE7D6}" type="pres">
      <dgm:prSet presAssocID="{FEB4A941-E9FA-4A86-A673-85FF34B35F20}" presName="horzSpace2" presStyleCnt="0"/>
      <dgm:spPr/>
    </dgm:pt>
    <dgm:pt modelId="{B09F43E3-E283-364B-BDDC-AEA3B436FB56}" type="pres">
      <dgm:prSet presAssocID="{FEB4A941-E9FA-4A86-A673-85FF34B35F20}" presName="tx2" presStyleLbl="revTx" presStyleIdx="7" presStyleCnt="8"/>
      <dgm:spPr/>
    </dgm:pt>
    <dgm:pt modelId="{78FAB02E-902A-0246-8841-E18990A6BDCD}" type="pres">
      <dgm:prSet presAssocID="{FEB4A941-E9FA-4A86-A673-85FF34B35F20}" presName="vert2" presStyleCnt="0"/>
      <dgm:spPr/>
    </dgm:pt>
    <dgm:pt modelId="{2A380769-BA5B-F344-93A6-E05188F7C102}" type="pres">
      <dgm:prSet presAssocID="{FEB4A941-E9FA-4A86-A673-85FF34B35F20}" presName="thinLine2b" presStyleLbl="callout" presStyleIdx="3" presStyleCnt="4"/>
      <dgm:spPr/>
    </dgm:pt>
    <dgm:pt modelId="{1666CBCE-44EA-144B-B2DC-553B1D1FA875}" type="pres">
      <dgm:prSet presAssocID="{FEB4A941-E9FA-4A86-A673-85FF34B35F20}" presName="vertSpace2b" presStyleCnt="0"/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DB88A911-C9AB-4245-8A20-5A06108094AF}" type="presOf" srcId="{B1AFA1AF-0FF8-45B3-A6D0-0E255A2F637D}" destId="{57741AD6-DFD2-814C-A051-E841CC65A4EA}" srcOrd="0" destOrd="0" presId="urn:microsoft.com/office/officeart/2008/layout/LinedList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DB1D962D-409E-D840-8C70-0D3A99E96A69}" type="presOf" srcId="{E9682B4F-0217-4B50-923E-C104AA24290F}" destId="{12C6F6CB-CEC3-A749-930B-00502DB5A1B0}" srcOrd="0" destOrd="0" presId="urn:microsoft.com/office/officeart/2008/layout/LinedList"/>
    <dgm:cxn modelId="{D012C86A-5FCF-F74E-A1E4-DA1AAC68B769}" type="presOf" srcId="{50418D2B-9486-42DE-AFDD-1D31420040FF}" destId="{040275F6-8CD8-B443-8E15-E2EA8C115BE0}" srcOrd="0" destOrd="0" presId="urn:microsoft.com/office/officeart/2008/layout/Lined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B9992E53-656B-E848-AF8E-65823B9AD34E}" type="presOf" srcId="{0DD8915E-DC14-41D6-9BB5-F49E1C265163}" destId="{6564C5E9-1595-624A-93AF-6AD41D06A4F7}" srcOrd="0" destOrd="0" presId="urn:microsoft.com/office/officeart/2008/layout/Lined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864E7292-9A7E-3F43-81DD-D653DF53DEF3}" type="presOf" srcId="{0EC0C300-11E4-45CF-8418-973585107209}" destId="{DAF6D365-7021-E74E-8AD3-AB3AC6A0D057}" srcOrd="0" destOrd="0" presId="urn:microsoft.com/office/officeart/2008/layout/LinedList"/>
    <dgm:cxn modelId="{3F5D38A5-AF8F-B44D-AEB3-C86078AC4A7E}" type="presOf" srcId="{4F85505A-81B6-4FDA-A144-900B71DAD946}" destId="{C9B957BF-3762-C444-A889-9188DFC903DF}" srcOrd="0" destOrd="0" presId="urn:microsoft.com/office/officeart/2008/layout/LinedList"/>
    <dgm:cxn modelId="{E1D3D9B5-E888-2A48-989F-530AD91CD6D9}" type="presOf" srcId="{FEB4A941-E9FA-4A86-A673-85FF34B35F20}" destId="{B09F43E3-E283-364B-BDDC-AEA3B436FB56}" srcOrd="0" destOrd="0" presId="urn:microsoft.com/office/officeart/2008/layout/LinedList"/>
    <dgm:cxn modelId="{151D13B9-4602-AE4A-A285-285AEA258666}" type="presOf" srcId="{30A490C8-22B4-4D68-875C-0F0DE2FF864D}" destId="{4B7883FE-9BF1-834B-9E55-433D1207CAF9}" srcOrd="0" destOrd="0" presId="urn:microsoft.com/office/officeart/2008/layout/Lined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24FD07F8-A7B8-6241-8064-11664CC65CE1}" type="presOf" srcId="{73D947E0-108F-4D20-A71E-3CF329F97212}" destId="{16779ABC-4458-134D-8407-3B550EE07267}" srcOrd="0" destOrd="0" presId="urn:microsoft.com/office/officeart/2008/layout/LinedList"/>
    <dgm:cxn modelId="{AFE9FC3A-D3FF-CA44-9605-4703DA53A4C2}" type="presParOf" srcId="{6564C5E9-1595-624A-93AF-6AD41D06A4F7}" destId="{CFCA7698-FAF1-9341-A1FC-ED13A8E7C585}" srcOrd="0" destOrd="0" presId="urn:microsoft.com/office/officeart/2008/layout/LinedList"/>
    <dgm:cxn modelId="{EB08E1B8-074C-A546-B1B8-3153F413A947}" type="presParOf" srcId="{6564C5E9-1595-624A-93AF-6AD41D06A4F7}" destId="{73B53ECD-88F7-D549-B120-6C2932F2D11A}" srcOrd="1" destOrd="0" presId="urn:microsoft.com/office/officeart/2008/layout/LinedList"/>
    <dgm:cxn modelId="{1B53D0A1-66D8-134B-8AF2-80B1E3806E98}" type="presParOf" srcId="{73B53ECD-88F7-D549-B120-6C2932F2D11A}" destId="{16779ABC-4458-134D-8407-3B550EE07267}" srcOrd="0" destOrd="0" presId="urn:microsoft.com/office/officeart/2008/layout/LinedList"/>
    <dgm:cxn modelId="{1A46E30E-242E-1540-8649-777E95C5E910}" type="presParOf" srcId="{73B53ECD-88F7-D549-B120-6C2932F2D11A}" destId="{CAE07029-F81D-A44F-9347-F3E3A6E31F74}" srcOrd="1" destOrd="0" presId="urn:microsoft.com/office/officeart/2008/layout/LinedList"/>
    <dgm:cxn modelId="{0AF080A1-E7F5-D446-9052-7D8C86784D60}" type="presParOf" srcId="{CAE07029-F81D-A44F-9347-F3E3A6E31F74}" destId="{5A9BB2A1-D458-5443-B445-41D2960F03F2}" srcOrd="0" destOrd="0" presId="urn:microsoft.com/office/officeart/2008/layout/LinedList"/>
    <dgm:cxn modelId="{5F4C5453-C466-2B4D-B675-3231308CA30E}" type="presParOf" srcId="{CAE07029-F81D-A44F-9347-F3E3A6E31F74}" destId="{D7B8E40A-DB15-184E-8163-CFBBECDBFC1D}" srcOrd="1" destOrd="0" presId="urn:microsoft.com/office/officeart/2008/layout/LinedList"/>
    <dgm:cxn modelId="{0732A2C9-16FC-034F-A91F-8267830F6866}" type="presParOf" srcId="{D7B8E40A-DB15-184E-8163-CFBBECDBFC1D}" destId="{59832A42-FD52-4B4A-92FB-6B1C497CBF3C}" srcOrd="0" destOrd="0" presId="urn:microsoft.com/office/officeart/2008/layout/LinedList"/>
    <dgm:cxn modelId="{5CB90678-FEDD-7B4C-85C5-E74FFAC3A6D5}" type="presParOf" srcId="{D7B8E40A-DB15-184E-8163-CFBBECDBFC1D}" destId="{4B7883FE-9BF1-834B-9E55-433D1207CAF9}" srcOrd="1" destOrd="0" presId="urn:microsoft.com/office/officeart/2008/layout/LinedList"/>
    <dgm:cxn modelId="{D41FA6A6-5400-9848-8819-FB97F59FFCED}" type="presParOf" srcId="{D7B8E40A-DB15-184E-8163-CFBBECDBFC1D}" destId="{0CBE5C3F-806F-B144-AE1F-FC9577B85A0B}" srcOrd="2" destOrd="0" presId="urn:microsoft.com/office/officeart/2008/layout/LinedList"/>
    <dgm:cxn modelId="{DD71C1D8-1043-5D4C-8AF5-FC83DCADAF26}" type="presParOf" srcId="{CAE07029-F81D-A44F-9347-F3E3A6E31F74}" destId="{F855322D-A55D-8B49-879F-C673DBB2B4C9}" srcOrd="2" destOrd="0" presId="urn:microsoft.com/office/officeart/2008/layout/LinedList"/>
    <dgm:cxn modelId="{6E9B0D8B-3CAE-244A-8A0F-D830FD2A0D04}" type="presParOf" srcId="{CAE07029-F81D-A44F-9347-F3E3A6E31F74}" destId="{C673FE58-57C7-E240-8F76-83FFAD340DC5}" srcOrd="3" destOrd="0" presId="urn:microsoft.com/office/officeart/2008/layout/LinedList"/>
    <dgm:cxn modelId="{4756F502-58A1-F94B-920C-2DBBEEAA4DEA}" type="presParOf" srcId="{6564C5E9-1595-624A-93AF-6AD41D06A4F7}" destId="{DD445911-31B5-374B-964F-E521B7F4A98B}" srcOrd="2" destOrd="0" presId="urn:microsoft.com/office/officeart/2008/layout/LinedList"/>
    <dgm:cxn modelId="{9F80C39F-2660-5140-922B-91B27E6D4697}" type="presParOf" srcId="{6564C5E9-1595-624A-93AF-6AD41D06A4F7}" destId="{2D373430-1C80-8F46-ABC4-CBE10AB29E21}" srcOrd="3" destOrd="0" presId="urn:microsoft.com/office/officeart/2008/layout/LinedList"/>
    <dgm:cxn modelId="{92EB25AD-569A-6A4D-A26B-6CDFE99B6EDD}" type="presParOf" srcId="{2D373430-1C80-8F46-ABC4-CBE10AB29E21}" destId="{57741AD6-DFD2-814C-A051-E841CC65A4EA}" srcOrd="0" destOrd="0" presId="urn:microsoft.com/office/officeart/2008/layout/LinedList"/>
    <dgm:cxn modelId="{6D72D2D3-E663-854F-9534-F50F1A2D112F}" type="presParOf" srcId="{2D373430-1C80-8F46-ABC4-CBE10AB29E21}" destId="{BAE20A88-DF00-8949-A8B2-0E344D388E90}" srcOrd="1" destOrd="0" presId="urn:microsoft.com/office/officeart/2008/layout/LinedList"/>
    <dgm:cxn modelId="{76CA08A2-B1A8-D84F-A1D6-D18A937678EA}" type="presParOf" srcId="{BAE20A88-DF00-8949-A8B2-0E344D388E90}" destId="{FFD3D6B1-6613-9A41-97D0-43A8EBCE5EAD}" srcOrd="0" destOrd="0" presId="urn:microsoft.com/office/officeart/2008/layout/LinedList"/>
    <dgm:cxn modelId="{D3976E80-191E-2A47-8A23-312C10E64BE5}" type="presParOf" srcId="{BAE20A88-DF00-8949-A8B2-0E344D388E90}" destId="{A95899B2-8F62-204F-B53E-8872741B3D8A}" srcOrd="1" destOrd="0" presId="urn:microsoft.com/office/officeart/2008/layout/LinedList"/>
    <dgm:cxn modelId="{5164E1C6-4BB0-1849-BD77-C9B7AA21D82B}" type="presParOf" srcId="{A95899B2-8F62-204F-B53E-8872741B3D8A}" destId="{6C1C9676-3658-6D4F-92CD-97954CEC2777}" srcOrd="0" destOrd="0" presId="urn:microsoft.com/office/officeart/2008/layout/LinedList"/>
    <dgm:cxn modelId="{3FC4A5DA-F6DE-374E-AEAD-681CEC40E66A}" type="presParOf" srcId="{A95899B2-8F62-204F-B53E-8872741B3D8A}" destId="{040275F6-8CD8-B443-8E15-E2EA8C115BE0}" srcOrd="1" destOrd="0" presId="urn:microsoft.com/office/officeart/2008/layout/LinedList"/>
    <dgm:cxn modelId="{EBEECA50-8981-8340-B29B-B350D88E1D99}" type="presParOf" srcId="{A95899B2-8F62-204F-B53E-8872741B3D8A}" destId="{D9398154-13A0-B94E-B51B-C707B5F9C02E}" srcOrd="2" destOrd="0" presId="urn:microsoft.com/office/officeart/2008/layout/LinedList"/>
    <dgm:cxn modelId="{14FAAD23-AA19-634D-A90F-2C772DFBC51E}" type="presParOf" srcId="{BAE20A88-DF00-8949-A8B2-0E344D388E90}" destId="{1103FC42-5419-864B-A44F-32D393A0563C}" srcOrd="2" destOrd="0" presId="urn:microsoft.com/office/officeart/2008/layout/LinedList"/>
    <dgm:cxn modelId="{5920C6F5-90CC-1D42-B07E-283F9763DDF5}" type="presParOf" srcId="{BAE20A88-DF00-8949-A8B2-0E344D388E90}" destId="{3380EF9C-3F0E-624D-89C2-20B7B097FB92}" srcOrd="3" destOrd="0" presId="urn:microsoft.com/office/officeart/2008/layout/LinedList"/>
    <dgm:cxn modelId="{69066118-8321-C84B-8730-7891EA85D306}" type="presParOf" srcId="{6564C5E9-1595-624A-93AF-6AD41D06A4F7}" destId="{04EDAAE1-E9CA-2F45-BA18-8E6050569C72}" srcOrd="4" destOrd="0" presId="urn:microsoft.com/office/officeart/2008/layout/LinedList"/>
    <dgm:cxn modelId="{D6DFF9EC-81C7-9844-A64E-782F3175A529}" type="presParOf" srcId="{6564C5E9-1595-624A-93AF-6AD41D06A4F7}" destId="{C9E76191-5F12-BF45-AE9C-6FAE2221EFF8}" srcOrd="5" destOrd="0" presId="urn:microsoft.com/office/officeart/2008/layout/LinedList"/>
    <dgm:cxn modelId="{55D167D0-1FFB-3B47-B1CA-DDF79D4312A2}" type="presParOf" srcId="{C9E76191-5F12-BF45-AE9C-6FAE2221EFF8}" destId="{12C6F6CB-CEC3-A749-930B-00502DB5A1B0}" srcOrd="0" destOrd="0" presId="urn:microsoft.com/office/officeart/2008/layout/LinedList"/>
    <dgm:cxn modelId="{CFB7884C-ECCD-C44C-B410-02F07DBD2DAE}" type="presParOf" srcId="{C9E76191-5F12-BF45-AE9C-6FAE2221EFF8}" destId="{52E4ABEF-FAC6-8548-9F4D-4E473158A2BE}" srcOrd="1" destOrd="0" presId="urn:microsoft.com/office/officeart/2008/layout/LinedList"/>
    <dgm:cxn modelId="{2AF9A08E-58ED-DE4A-AC76-7328589F18EE}" type="presParOf" srcId="{52E4ABEF-FAC6-8548-9F4D-4E473158A2BE}" destId="{B0D3DAFD-9D46-1543-B3B5-D71843B5B4DB}" srcOrd="0" destOrd="0" presId="urn:microsoft.com/office/officeart/2008/layout/LinedList"/>
    <dgm:cxn modelId="{ED118803-C0D1-EF46-8EAB-BC486A2A10C1}" type="presParOf" srcId="{52E4ABEF-FAC6-8548-9F4D-4E473158A2BE}" destId="{4C9CCEC2-ABF3-194E-B533-02A4276A931F}" srcOrd="1" destOrd="0" presId="urn:microsoft.com/office/officeart/2008/layout/LinedList"/>
    <dgm:cxn modelId="{DE1306D4-F250-6043-9FE2-0CA42CCCE1B5}" type="presParOf" srcId="{4C9CCEC2-ABF3-194E-B533-02A4276A931F}" destId="{AAE7011B-BADF-3944-9735-AFBCAC4F810D}" srcOrd="0" destOrd="0" presId="urn:microsoft.com/office/officeart/2008/layout/LinedList"/>
    <dgm:cxn modelId="{D315A992-7B4B-9646-870A-59A4DEDFF73C}" type="presParOf" srcId="{4C9CCEC2-ABF3-194E-B533-02A4276A931F}" destId="{DAF6D365-7021-E74E-8AD3-AB3AC6A0D057}" srcOrd="1" destOrd="0" presId="urn:microsoft.com/office/officeart/2008/layout/LinedList"/>
    <dgm:cxn modelId="{8CBA91F6-2DC8-D543-BB9F-8D33B34760EF}" type="presParOf" srcId="{4C9CCEC2-ABF3-194E-B533-02A4276A931F}" destId="{EC170AFD-CC2D-3946-BDA9-5D66425E90C2}" srcOrd="2" destOrd="0" presId="urn:microsoft.com/office/officeart/2008/layout/LinedList"/>
    <dgm:cxn modelId="{042001ED-F371-B94A-A941-B8385E523028}" type="presParOf" srcId="{52E4ABEF-FAC6-8548-9F4D-4E473158A2BE}" destId="{9071E8DC-DDBE-CD4E-9B99-FF7E5F21CEFF}" srcOrd="2" destOrd="0" presId="urn:microsoft.com/office/officeart/2008/layout/LinedList"/>
    <dgm:cxn modelId="{FFD0C568-9F11-1947-9F33-012793B26F51}" type="presParOf" srcId="{52E4ABEF-FAC6-8548-9F4D-4E473158A2BE}" destId="{60ED89A1-904B-E446-B340-02B3D3D2D4CF}" srcOrd="3" destOrd="0" presId="urn:microsoft.com/office/officeart/2008/layout/LinedList"/>
    <dgm:cxn modelId="{DCF1C88C-7C89-224A-91BB-CDA93AC9D676}" type="presParOf" srcId="{6564C5E9-1595-624A-93AF-6AD41D06A4F7}" destId="{C60B052C-8895-B64E-8F55-A22B06C26711}" srcOrd="6" destOrd="0" presId="urn:microsoft.com/office/officeart/2008/layout/LinedList"/>
    <dgm:cxn modelId="{B22A98C9-0179-F54E-9D8B-AD7F06FE77A8}" type="presParOf" srcId="{6564C5E9-1595-624A-93AF-6AD41D06A4F7}" destId="{6824B304-8D35-7546-835D-37EF75EF130E}" srcOrd="7" destOrd="0" presId="urn:microsoft.com/office/officeart/2008/layout/LinedList"/>
    <dgm:cxn modelId="{9C61EBA2-C34D-4049-8F2F-50F833365412}" type="presParOf" srcId="{6824B304-8D35-7546-835D-37EF75EF130E}" destId="{C9B957BF-3762-C444-A889-9188DFC903DF}" srcOrd="0" destOrd="0" presId="urn:microsoft.com/office/officeart/2008/layout/LinedList"/>
    <dgm:cxn modelId="{DF079F42-9293-DC49-8D57-CD67858A0C3C}" type="presParOf" srcId="{6824B304-8D35-7546-835D-37EF75EF130E}" destId="{D251ECF4-3488-2542-8086-F83F675146E2}" srcOrd="1" destOrd="0" presId="urn:microsoft.com/office/officeart/2008/layout/LinedList"/>
    <dgm:cxn modelId="{8BCA8774-34E5-0443-9BFD-0C0EE85744CE}" type="presParOf" srcId="{D251ECF4-3488-2542-8086-F83F675146E2}" destId="{53DFB678-703B-1646-A2C9-814631074136}" srcOrd="0" destOrd="0" presId="urn:microsoft.com/office/officeart/2008/layout/LinedList"/>
    <dgm:cxn modelId="{897FA970-6784-9C4D-89E1-C4F3446CD18F}" type="presParOf" srcId="{D251ECF4-3488-2542-8086-F83F675146E2}" destId="{C9124C8C-8A51-3E49-8F20-C1A448FD817F}" srcOrd="1" destOrd="0" presId="urn:microsoft.com/office/officeart/2008/layout/LinedList"/>
    <dgm:cxn modelId="{01FD9C25-9318-4A47-8FCF-70BB794A28E5}" type="presParOf" srcId="{C9124C8C-8A51-3E49-8F20-C1A448FD817F}" destId="{5B977E52-1DC2-D846-AA85-F463E40EE7D6}" srcOrd="0" destOrd="0" presId="urn:microsoft.com/office/officeart/2008/layout/LinedList"/>
    <dgm:cxn modelId="{7A2AF9E0-E5C6-E64B-8E9E-E2D2A84C6456}" type="presParOf" srcId="{C9124C8C-8A51-3E49-8F20-C1A448FD817F}" destId="{B09F43E3-E283-364B-BDDC-AEA3B436FB56}" srcOrd="1" destOrd="0" presId="urn:microsoft.com/office/officeart/2008/layout/LinedList"/>
    <dgm:cxn modelId="{E66D9ACF-D587-D743-9756-BBCAD7F00FC5}" type="presParOf" srcId="{C9124C8C-8A51-3E49-8F20-C1A448FD817F}" destId="{78FAB02E-902A-0246-8841-E18990A6BDCD}" srcOrd="2" destOrd="0" presId="urn:microsoft.com/office/officeart/2008/layout/LinedList"/>
    <dgm:cxn modelId="{366B00D7-7FB9-634F-ADBF-4663F91C9C1D}" type="presParOf" srcId="{D251ECF4-3488-2542-8086-F83F675146E2}" destId="{2A380769-BA5B-F344-93A6-E05188F7C102}" srcOrd="2" destOrd="0" presId="urn:microsoft.com/office/officeart/2008/layout/LinedList"/>
    <dgm:cxn modelId="{3368227B-84D3-AC4F-8180-3F1F9F735031}" type="presParOf" srcId="{D251ECF4-3488-2542-8086-F83F675146E2}" destId="{1666CBCE-44EA-144B-B2DC-553B1D1FA875}" srcOrd="3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08/layout/LinedList" loCatId="list" qsTypeId="urn:microsoft.com/office/officeart/2005/8/quickstyle/3d2" qsCatId="3D" csTypeId="urn:microsoft.com/office/officeart/2005/8/colors/accent1_3" csCatId="accent1" phldr="1"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73D947E0-108F-4D20-A71E-3CF329F97212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rtl="0"/>
          <a:r>
            <a:rPr lang="en-GB" sz="28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Reflection </a:t>
          </a:r>
          <a:endParaRPr lang="en-GB" sz="2400" b="0" i="0" kern="1200" dirty="0">
            <a:solidFill>
              <a:srgbClr val="543E34">
                <a:hueOff val="0"/>
                <a:satOff val="0"/>
                <a:lumOff val="0"/>
                <a:alphaOff val="0"/>
              </a:srgbClr>
            </a:solidFill>
            <a:latin typeface="Gill Sans Nova" panose="020B0602020104020203" pitchFamily="34" charset="0"/>
            <a:ea typeface="+mn-ea"/>
            <a:cs typeface="Gill Sans SemiBold" panose="020B0502020104020203" pitchFamily="34" charset="-79"/>
          </a:endParaRPr>
        </a:p>
      </dgm:t>
    </dgm:pt>
    <dgm:pt modelId="{9D249532-A24D-4D8F-848A-9F42F2E486C9}" type="parTrans" cxnId="{A0077D09-C12C-46D0-8DF7-194B691136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AE813459-65AB-4FA9-B717-330DDA6DFA4E}" type="sibTrans" cxnId="{A0077D09-C12C-46D0-8DF7-194B691136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30A490C8-22B4-4D68-875C-0F0DE2FF864D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rtl="0">
            <a:lnSpc>
              <a:spcPct val="100000"/>
            </a:lnSpc>
            <a:spcAft>
              <a:spcPts val="0"/>
            </a:spcAft>
          </a:pPr>
          <a:r>
            <a:rPr lang="en-GB" sz="28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Search me, O God, and know my heart: try me, and know my thoughts: And see if there be any wicked way in me, and lead me in the way everlasting. Ps 139:23-24</a:t>
          </a:r>
        </a:p>
      </dgm:t>
    </dgm:pt>
    <dgm:pt modelId="{035C64B0-4F0C-4FD1-BD23-B1D4C9887CBE}" type="parTrans" cxnId="{381FE1CC-8184-4745-8EB3-6DE11655998D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45495DA8-8707-41E3-A12B-FA5766269C44}" type="sibTrans" cxnId="{381FE1CC-8184-4745-8EB3-6DE11655998D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B1AFA1AF-0FF8-45B3-A6D0-0E255A2F637D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Hope &amp; Trust in God</a:t>
          </a:r>
          <a:endParaRPr lang="en-GB" sz="2600" b="0" i="0" kern="1200" dirty="0">
            <a:solidFill>
              <a:srgbClr val="543E34">
                <a:hueOff val="0"/>
                <a:satOff val="0"/>
                <a:lumOff val="0"/>
                <a:alphaOff val="0"/>
              </a:srgbClr>
            </a:solidFill>
            <a:latin typeface="Gill Sans Nova" panose="020B0602020104020203" pitchFamily="34" charset="0"/>
            <a:ea typeface="+mn-ea"/>
            <a:cs typeface="Gill Sans SemiBold" panose="020B0502020104020203" pitchFamily="34" charset="-79"/>
          </a:endParaRPr>
        </a:p>
      </dgm:t>
    </dgm:pt>
    <dgm:pt modelId="{10C68AF5-481C-45AA-A216-8BBBB04515B9}" type="parTrans" cxnId="{F28D7702-2FC3-49BD-BB13-C989E5EE62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88649F7A-400B-4056-965D-C9AC0B3AD942}" type="sibTrans" cxnId="{F28D7702-2FC3-49BD-BB13-C989E5EE62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50418D2B-9486-42DE-AFDD-1D31420040FF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rtl="0">
            <a:lnSpc>
              <a:spcPct val="100000"/>
            </a:lnSpc>
          </a:pPr>
          <a:r>
            <a:rPr lang="en-GB" sz="28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“For by strength no man shall prevail”.1Sam 2:9b</a:t>
          </a:r>
          <a:br>
            <a:rPr lang="en-GB" sz="28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</a:br>
          <a:endParaRPr lang="en-GB" sz="2700" kern="1200" dirty="0">
            <a:solidFill>
              <a:srgbClr val="543E34">
                <a:hueOff val="0"/>
                <a:satOff val="0"/>
                <a:lumOff val="0"/>
                <a:alphaOff val="0"/>
              </a:srgbClr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D5A17F6B-93F5-442B-938A-0F38C281BE88}" type="parTrans" cxnId="{5A5BA622-5DEB-48B9-88D9-C1DE36C711E5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1D87A0A5-8024-4710-846B-D5BFAC785107}" type="sibTrans" cxnId="{5A5BA622-5DEB-48B9-88D9-C1DE36C711E5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E9682B4F-0217-4B50-923E-C104AA24290F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All to God’s Glory</a:t>
          </a:r>
        </a:p>
      </dgm:t>
    </dgm:pt>
    <dgm:pt modelId="{E0F6C4AF-9BBB-4698-91D7-F9AE3EACBD5D}" type="parTrans" cxnId="{6C23D0C9-74B2-4C8B-AB2F-A03B3B0EBE56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B8632E42-D7EB-4C31-877E-6F1B2801851A}" type="sibTrans" cxnId="{6C23D0C9-74B2-4C8B-AB2F-A03B3B0EBE56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0EC0C300-11E4-45CF-8418-973585107209}">
      <dgm:prSet phldr="0" custT="1"/>
      <dgm:spPr/>
      <dgm:t>
        <a:bodyPr rtlCol="0" anchor="ctr"/>
        <a:lstStyle>
          <a:defPPr>
            <a:defRPr lang="en-GB"/>
          </a:defPPr>
        </a:lstStyle>
        <a:p>
          <a:pPr marL="0" rtl="0">
            <a:lnSpc>
              <a:spcPct val="100000"/>
            </a:lnSpc>
          </a:pPr>
          <a:r>
            <a:rPr lang="en-GB" sz="28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Therefore, whether you eat or drink, or whatever you do, do all to the glory of God. 1 Corinthians 10:31</a:t>
          </a:r>
        </a:p>
      </dgm:t>
    </dgm:pt>
    <dgm:pt modelId="{1E4DD98E-100E-46B7-B24A-408BBF69E9FA}" type="parTrans" cxnId="{51563A4F-C0EB-47D6-B5BC-47A4E599AD4B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90FAB5D1-62B3-4FF6-A07D-EE607F529C32}" type="sibTrans" cxnId="{51563A4F-C0EB-47D6-B5BC-47A4E599AD4B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6564C5E9-1595-624A-93AF-6AD41D06A4F7}" type="pres">
      <dgm:prSet presAssocID="{0DD8915E-DC14-41D6-9BB5-F49E1C265163}" presName="vert0" presStyleCnt="0">
        <dgm:presLayoutVars>
          <dgm:dir/>
          <dgm:animOne val="branch"/>
          <dgm:animLvl val="lvl"/>
        </dgm:presLayoutVars>
      </dgm:prSet>
      <dgm:spPr/>
    </dgm:pt>
    <dgm:pt modelId="{CFCA7698-FAF1-9341-A1FC-ED13A8E7C585}" type="pres">
      <dgm:prSet presAssocID="{73D947E0-108F-4D20-A71E-3CF329F97212}" presName="thickLine" presStyleLbl="alignNode1" presStyleIdx="0" presStyleCnt="3"/>
      <dgm:spPr/>
    </dgm:pt>
    <dgm:pt modelId="{73B53ECD-88F7-D549-B120-6C2932F2D11A}" type="pres">
      <dgm:prSet presAssocID="{73D947E0-108F-4D20-A71E-3CF329F97212}" presName="horz1" presStyleCnt="0"/>
      <dgm:spPr/>
    </dgm:pt>
    <dgm:pt modelId="{16779ABC-4458-134D-8407-3B550EE07267}" type="pres">
      <dgm:prSet presAssocID="{73D947E0-108F-4D20-A71E-3CF329F97212}" presName="tx1" presStyleLbl="revTx" presStyleIdx="0" presStyleCnt="6" custScaleX="107305"/>
      <dgm:spPr/>
    </dgm:pt>
    <dgm:pt modelId="{CAE07029-F81D-A44F-9347-F3E3A6E31F74}" type="pres">
      <dgm:prSet presAssocID="{73D947E0-108F-4D20-A71E-3CF329F97212}" presName="vert1" presStyleCnt="0"/>
      <dgm:spPr/>
    </dgm:pt>
    <dgm:pt modelId="{5A9BB2A1-D458-5443-B445-41D2960F03F2}" type="pres">
      <dgm:prSet presAssocID="{30A490C8-22B4-4D68-875C-0F0DE2FF864D}" presName="vertSpace2a" presStyleCnt="0"/>
      <dgm:spPr/>
    </dgm:pt>
    <dgm:pt modelId="{D7B8E40A-DB15-184E-8163-CFBBECDBFC1D}" type="pres">
      <dgm:prSet presAssocID="{30A490C8-22B4-4D68-875C-0F0DE2FF864D}" presName="horz2" presStyleCnt="0"/>
      <dgm:spPr/>
    </dgm:pt>
    <dgm:pt modelId="{59832A42-FD52-4B4A-92FB-6B1C497CBF3C}" type="pres">
      <dgm:prSet presAssocID="{30A490C8-22B4-4D68-875C-0F0DE2FF864D}" presName="horzSpace2" presStyleCnt="0"/>
      <dgm:spPr/>
    </dgm:pt>
    <dgm:pt modelId="{4B7883FE-9BF1-834B-9E55-433D1207CAF9}" type="pres">
      <dgm:prSet presAssocID="{30A490C8-22B4-4D68-875C-0F0DE2FF864D}" presName="tx2" presStyleLbl="revTx" presStyleIdx="1" presStyleCnt="6" custScaleX="105597" custScaleY="89031" custLinFactNeighborX="2180"/>
      <dgm:spPr/>
    </dgm:pt>
    <dgm:pt modelId="{0CBE5C3F-806F-B144-AE1F-FC9577B85A0B}" type="pres">
      <dgm:prSet presAssocID="{30A490C8-22B4-4D68-875C-0F0DE2FF864D}" presName="vert2" presStyleCnt="0"/>
      <dgm:spPr/>
    </dgm:pt>
    <dgm:pt modelId="{F855322D-A55D-8B49-879F-C673DBB2B4C9}" type="pres">
      <dgm:prSet presAssocID="{30A490C8-22B4-4D68-875C-0F0DE2FF864D}" presName="thinLine2b" presStyleLbl="callout" presStyleIdx="0" presStyleCnt="3"/>
      <dgm:spPr/>
    </dgm:pt>
    <dgm:pt modelId="{C673FE58-57C7-E240-8F76-83FFAD340DC5}" type="pres">
      <dgm:prSet presAssocID="{30A490C8-22B4-4D68-875C-0F0DE2FF864D}" presName="vertSpace2b" presStyleCnt="0"/>
      <dgm:spPr/>
    </dgm:pt>
    <dgm:pt modelId="{DD445911-31B5-374B-964F-E521B7F4A98B}" type="pres">
      <dgm:prSet presAssocID="{B1AFA1AF-0FF8-45B3-A6D0-0E255A2F637D}" presName="thickLine" presStyleLbl="alignNode1" presStyleIdx="1" presStyleCnt="3"/>
      <dgm:spPr/>
    </dgm:pt>
    <dgm:pt modelId="{2D373430-1C80-8F46-ABC4-CBE10AB29E21}" type="pres">
      <dgm:prSet presAssocID="{B1AFA1AF-0FF8-45B3-A6D0-0E255A2F637D}" presName="horz1" presStyleCnt="0"/>
      <dgm:spPr/>
    </dgm:pt>
    <dgm:pt modelId="{57741AD6-DFD2-814C-A051-E841CC65A4EA}" type="pres">
      <dgm:prSet presAssocID="{B1AFA1AF-0FF8-45B3-A6D0-0E255A2F637D}" presName="tx1" presStyleLbl="revTx" presStyleIdx="2" presStyleCnt="6" custScaleX="156735" custScaleY="84440"/>
      <dgm:spPr/>
    </dgm:pt>
    <dgm:pt modelId="{BAE20A88-DF00-8949-A8B2-0E344D388E90}" type="pres">
      <dgm:prSet presAssocID="{B1AFA1AF-0FF8-45B3-A6D0-0E255A2F637D}" presName="vert1" presStyleCnt="0"/>
      <dgm:spPr/>
    </dgm:pt>
    <dgm:pt modelId="{FFD3D6B1-6613-9A41-97D0-43A8EBCE5EAD}" type="pres">
      <dgm:prSet presAssocID="{50418D2B-9486-42DE-AFDD-1D31420040FF}" presName="vertSpace2a" presStyleCnt="0"/>
      <dgm:spPr/>
    </dgm:pt>
    <dgm:pt modelId="{A95899B2-8F62-204F-B53E-8872741B3D8A}" type="pres">
      <dgm:prSet presAssocID="{50418D2B-9486-42DE-AFDD-1D31420040FF}" presName="horz2" presStyleCnt="0"/>
      <dgm:spPr/>
    </dgm:pt>
    <dgm:pt modelId="{6C1C9676-3658-6D4F-92CD-97954CEC2777}" type="pres">
      <dgm:prSet presAssocID="{50418D2B-9486-42DE-AFDD-1D31420040FF}" presName="horzSpace2" presStyleCnt="0"/>
      <dgm:spPr/>
    </dgm:pt>
    <dgm:pt modelId="{040275F6-8CD8-B443-8E15-E2EA8C115BE0}" type="pres">
      <dgm:prSet presAssocID="{50418D2B-9486-42DE-AFDD-1D31420040FF}" presName="tx2" presStyleLbl="revTx" presStyleIdx="3" presStyleCnt="6" custScaleX="142922" custLinFactNeighborX="-4295" custLinFactNeighborY="-6236"/>
      <dgm:spPr/>
    </dgm:pt>
    <dgm:pt modelId="{D9398154-13A0-B94E-B51B-C707B5F9C02E}" type="pres">
      <dgm:prSet presAssocID="{50418D2B-9486-42DE-AFDD-1D31420040FF}" presName="vert2" presStyleCnt="0"/>
      <dgm:spPr/>
    </dgm:pt>
    <dgm:pt modelId="{1103FC42-5419-864B-A44F-32D393A0563C}" type="pres">
      <dgm:prSet presAssocID="{50418D2B-9486-42DE-AFDD-1D31420040FF}" presName="thinLine2b" presStyleLbl="callout" presStyleIdx="1" presStyleCnt="3"/>
      <dgm:spPr/>
    </dgm:pt>
    <dgm:pt modelId="{3380EF9C-3F0E-624D-89C2-20B7B097FB92}" type="pres">
      <dgm:prSet presAssocID="{50418D2B-9486-42DE-AFDD-1D31420040FF}" presName="vertSpace2b" presStyleCnt="0"/>
      <dgm:spPr/>
    </dgm:pt>
    <dgm:pt modelId="{04EDAAE1-E9CA-2F45-BA18-8E6050569C72}" type="pres">
      <dgm:prSet presAssocID="{E9682B4F-0217-4B50-923E-C104AA24290F}" presName="thickLine" presStyleLbl="alignNode1" presStyleIdx="2" presStyleCnt="3"/>
      <dgm:spPr/>
    </dgm:pt>
    <dgm:pt modelId="{C9E76191-5F12-BF45-AE9C-6FAE2221EFF8}" type="pres">
      <dgm:prSet presAssocID="{E9682B4F-0217-4B50-923E-C104AA24290F}" presName="horz1" presStyleCnt="0"/>
      <dgm:spPr/>
    </dgm:pt>
    <dgm:pt modelId="{12C6F6CB-CEC3-A749-930B-00502DB5A1B0}" type="pres">
      <dgm:prSet presAssocID="{E9682B4F-0217-4B50-923E-C104AA24290F}" presName="tx1" presStyleLbl="revTx" presStyleIdx="4" presStyleCnt="6"/>
      <dgm:spPr/>
    </dgm:pt>
    <dgm:pt modelId="{52E4ABEF-FAC6-8548-9F4D-4E473158A2BE}" type="pres">
      <dgm:prSet presAssocID="{E9682B4F-0217-4B50-923E-C104AA24290F}" presName="vert1" presStyleCnt="0"/>
      <dgm:spPr/>
    </dgm:pt>
    <dgm:pt modelId="{B0D3DAFD-9D46-1543-B3B5-D71843B5B4DB}" type="pres">
      <dgm:prSet presAssocID="{0EC0C300-11E4-45CF-8418-973585107209}" presName="vertSpace2a" presStyleCnt="0"/>
      <dgm:spPr/>
    </dgm:pt>
    <dgm:pt modelId="{4C9CCEC2-ABF3-194E-B533-02A4276A931F}" type="pres">
      <dgm:prSet presAssocID="{0EC0C300-11E4-45CF-8418-973585107209}" presName="horz2" presStyleCnt="0"/>
      <dgm:spPr/>
    </dgm:pt>
    <dgm:pt modelId="{AAE7011B-BADF-3944-9735-AFBCAC4F810D}" type="pres">
      <dgm:prSet presAssocID="{0EC0C300-11E4-45CF-8418-973585107209}" presName="horzSpace2" presStyleCnt="0"/>
      <dgm:spPr/>
    </dgm:pt>
    <dgm:pt modelId="{DAF6D365-7021-E74E-8AD3-AB3AC6A0D057}" type="pres">
      <dgm:prSet presAssocID="{0EC0C300-11E4-45CF-8418-973585107209}" presName="tx2" presStyleLbl="revTx" presStyleIdx="5" presStyleCnt="6"/>
      <dgm:spPr/>
    </dgm:pt>
    <dgm:pt modelId="{EC170AFD-CC2D-3946-BDA9-5D66425E90C2}" type="pres">
      <dgm:prSet presAssocID="{0EC0C300-11E4-45CF-8418-973585107209}" presName="vert2" presStyleCnt="0"/>
      <dgm:spPr/>
    </dgm:pt>
    <dgm:pt modelId="{9071E8DC-DDBE-CD4E-9B99-FF7E5F21CEFF}" type="pres">
      <dgm:prSet presAssocID="{0EC0C300-11E4-45CF-8418-973585107209}" presName="thinLine2b" presStyleLbl="callout" presStyleIdx="2" presStyleCnt="3"/>
      <dgm:spPr/>
    </dgm:pt>
    <dgm:pt modelId="{60ED89A1-904B-E446-B340-02B3D3D2D4CF}" type="pres">
      <dgm:prSet presAssocID="{0EC0C300-11E4-45CF-8418-973585107209}" presName="vertSpace2b" presStyleCnt="0"/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DB88A911-C9AB-4245-8A20-5A06108094AF}" type="presOf" srcId="{B1AFA1AF-0FF8-45B3-A6D0-0E255A2F637D}" destId="{57741AD6-DFD2-814C-A051-E841CC65A4EA}" srcOrd="0" destOrd="0" presId="urn:microsoft.com/office/officeart/2008/layout/LinedList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DB1D962D-409E-D840-8C70-0D3A99E96A69}" type="presOf" srcId="{E9682B4F-0217-4B50-923E-C104AA24290F}" destId="{12C6F6CB-CEC3-A749-930B-00502DB5A1B0}" srcOrd="0" destOrd="0" presId="urn:microsoft.com/office/officeart/2008/layout/LinedList"/>
    <dgm:cxn modelId="{D012C86A-5FCF-F74E-A1E4-DA1AAC68B769}" type="presOf" srcId="{50418D2B-9486-42DE-AFDD-1D31420040FF}" destId="{040275F6-8CD8-B443-8E15-E2EA8C115BE0}" srcOrd="0" destOrd="0" presId="urn:microsoft.com/office/officeart/2008/layout/Lined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B9992E53-656B-E848-AF8E-65823B9AD34E}" type="presOf" srcId="{0DD8915E-DC14-41D6-9BB5-F49E1C265163}" destId="{6564C5E9-1595-624A-93AF-6AD41D06A4F7}" srcOrd="0" destOrd="0" presId="urn:microsoft.com/office/officeart/2008/layout/LinedList"/>
    <dgm:cxn modelId="{864E7292-9A7E-3F43-81DD-D653DF53DEF3}" type="presOf" srcId="{0EC0C300-11E4-45CF-8418-973585107209}" destId="{DAF6D365-7021-E74E-8AD3-AB3AC6A0D057}" srcOrd="0" destOrd="0" presId="urn:microsoft.com/office/officeart/2008/layout/LinedList"/>
    <dgm:cxn modelId="{151D13B9-4602-AE4A-A285-285AEA258666}" type="presOf" srcId="{30A490C8-22B4-4D68-875C-0F0DE2FF864D}" destId="{4B7883FE-9BF1-834B-9E55-433D1207CAF9}" srcOrd="0" destOrd="0" presId="urn:microsoft.com/office/officeart/2008/layout/Lined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24FD07F8-A7B8-6241-8064-11664CC65CE1}" type="presOf" srcId="{73D947E0-108F-4D20-A71E-3CF329F97212}" destId="{16779ABC-4458-134D-8407-3B550EE07267}" srcOrd="0" destOrd="0" presId="urn:microsoft.com/office/officeart/2008/layout/LinedList"/>
    <dgm:cxn modelId="{AFE9FC3A-D3FF-CA44-9605-4703DA53A4C2}" type="presParOf" srcId="{6564C5E9-1595-624A-93AF-6AD41D06A4F7}" destId="{CFCA7698-FAF1-9341-A1FC-ED13A8E7C585}" srcOrd="0" destOrd="0" presId="urn:microsoft.com/office/officeart/2008/layout/LinedList"/>
    <dgm:cxn modelId="{EB08E1B8-074C-A546-B1B8-3153F413A947}" type="presParOf" srcId="{6564C5E9-1595-624A-93AF-6AD41D06A4F7}" destId="{73B53ECD-88F7-D549-B120-6C2932F2D11A}" srcOrd="1" destOrd="0" presId="urn:microsoft.com/office/officeart/2008/layout/LinedList"/>
    <dgm:cxn modelId="{1B53D0A1-66D8-134B-8AF2-80B1E3806E98}" type="presParOf" srcId="{73B53ECD-88F7-D549-B120-6C2932F2D11A}" destId="{16779ABC-4458-134D-8407-3B550EE07267}" srcOrd="0" destOrd="0" presId="urn:microsoft.com/office/officeart/2008/layout/LinedList"/>
    <dgm:cxn modelId="{1A46E30E-242E-1540-8649-777E95C5E910}" type="presParOf" srcId="{73B53ECD-88F7-D549-B120-6C2932F2D11A}" destId="{CAE07029-F81D-A44F-9347-F3E3A6E31F74}" srcOrd="1" destOrd="0" presId="urn:microsoft.com/office/officeart/2008/layout/LinedList"/>
    <dgm:cxn modelId="{0AF080A1-E7F5-D446-9052-7D8C86784D60}" type="presParOf" srcId="{CAE07029-F81D-A44F-9347-F3E3A6E31F74}" destId="{5A9BB2A1-D458-5443-B445-41D2960F03F2}" srcOrd="0" destOrd="0" presId="urn:microsoft.com/office/officeart/2008/layout/LinedList"/>
    <dgm:cxn modelId="{5F4C5453-C466-2B4D-B675-3231308CA30E}" type="presParOf" srcId="{CAE07029-F81D-A44F-9347-F3E3A6E31F74}" destId="{D7B8E40A-DB15-184E-8163-CFBBECDBFC1D}" srcOrd="1" destOrd="0" presId="urn:microsoft.com/office/officeart/2008/layout/LinedList"/>
    <dgm:cxn modelId="{0732A2C9-16FC-034F-A91F-8267830F6866}" type="presParOf" srcId="{D7B8E40A-DB15-184E-8163-CFBBECDBFC1D}" destId="{59832A42-FD52-4B4A-92FB-6B1C497CBF3C}" srcOrd="0" destOrd="0" presId="urn:microsoft.com/office/officeart/2008/layout/LinedList"/>
    <dgm:cxn modelId="{5CB90678-FEDD-7B4C-85C5-E74FFAC3A6D5}" type="presParOf" srcId="{D7B8E40A-DB15-184E-8163-CFBBECDBFC1D}" destId="{4B7883FE-9BF1-834B-9E55-433D1207CAF9}" srcOrd="1" destOrd="0" presId="urn:microsoft.com/office/officeart/2008/layout/LinedList"/>
    <dgm:cxn modelId="{D41FA6A6-5400-9848-8819-FB97F59FFCED}" type="presParOf" srcId="{D7B8E40A-DB15-184E-8163-CFBBECDBFC1D}" destId="{0CBE5C3F-806F-B144-AE1F-FC9577B85A0B}" srcOrd="2" destOrd="0" presId="urn:microsoft.com/office/officeart/2008/layout/LinedList"/>
    <dgm:cxn modelId="{DD71C1D8-1043-5D4C-8AF5-FC83DCADAF26}" type="presParOf" srcId="{CAE07029-F81D-A44F-9347-F3E3A6E31F74}" destId="{F855322D-A55D-8B49-879F-C673DBB2B4C9}" srcOrd="2" destOrd="0" presId="urn:microsoft.com/office/officeart/2008/layout/LinedList"/>
    <dgm:cxn modelId="{6E9B0D8B-3CAE-244A-8A0F-D830FD2A0D04}" type="presParOf" srcId="{CAE07029-F81D-A44F-9347-F3E3A6E31F74}" destId="{C673FE58-57C7-E240-8F76-83FFAD340DC5}" srcOrd="3" destOrd="0" presId="urn:microsoft.com/office/officeart/2008/layout/LinedList"/>
    <dgm:cxn modelId="{4756F502-58A1-F94B-920C-2DBBEEAA4DEA}" type="presParOf" srcId="{6564C5E9-1595-624A-93AF-6AD41D06A4F7}" destId="{DD445911-31B5-374B-964F-E521B7F4A98B}" srcOrd="2" destOrd="0" presId="urn:microsoft.com/office/officeart/2008/layout/LinedList"/>
    <dgm:cxn modelId="{9F80C39F-2660-5140-922B-91B27E6D4697}" type="presParOf" srcId="{6564C5E9-1595-624A-93AF-6AD41D06A4F7}" destId="{2D373430-1C80-8F46-ABC4-CBE10AB29E21}" srcOrd="3" destOrd="0" presId="urn:microsoft.com/office/officeart/2008/layout/LinedList"/>
    <dgm:cxn modelId="{92EB25AD-569A-6A4D-A26B-6CDFE99B6EDD}" type="presParOf" srcId="{2D373430-1C80-8F46-ABC4-CBE10AB29E21}" destId="{57741AD6-DFD2-814C-A051-E841CC65A4EA}" srcOrd="0" destOrd="0" presId="urn:microsoft.com/office/officeart/2008/layout/LinedList"/>
    <dgm:cxn modelId="{6D72D2D3-E663-854F-9534-F50F1A2D112F}" type="presParOf" srcId="{2D373430-1C80-8F46-ABC4-CBE10AB29E21}" destId="{BAE20A88-DF00-8949-A8B2-0E344D388E90}" srcOrd="1" destOrd="0" presId="urn:microsoft.com/office/officeart/2008/layout/LinedList"/>
    <dgm:cxn modelId="{76CA08A2-B1A8-D84F-A1D6-D18A937678EA}" type="presParOf" srcId="{BAE20A88-DF00-8949-A8B2-0E344D388E90}" destId="{FFD3D6B1-6613-9A41-97D0-43A8EBCE5EAD}" srcOrd="0" destOrd="0" presId="urn:microsoft.com/office/officeart/2008/layout/LinedList"/>
    <dgm:cxn modelId="{D3976E80-191E-2A47-8A23-312C10E64BE5}" type="presParOf" srcId="{BAE20A88-DF00-8949-A8B2-0E344D388E90}" destId="{A95899B2-8F62-204F-B53E-8872741B3D8A}" srcOrd="1" destOrd="0" presId="urn:microsoft.com/office/officeart/2008/layout/LinedList"/>
    <dgm:cxn modelId="{5164E1C6-4BB0-1849-BD77-C9B7AA21D82B}" type="presParOf" srcId="{A95899B2-8F62-204F-B53E-8872741B3D8A}" destId="{6C1C9676-3658-6D4F-92CD-97954CEC2777}" srcOrd="0" destOrd="0" presId="urn:microsoft.com/office/officeart/2008/layout/LinedList"/>
    <dgm:cxn modelId="{3FC4A5DA-F6DE-374E-AEAD-681CEC40E66A}" type="presParOf" srcId="{A95899B2-8F62-204F-B53E-8872741B3D8A}" destId="{040275F6-8CD8-B443-8E15-E2EA8C115BE0}" srcOrd="1" destOrd="0" presId="urn:microsoft.com/office/officeart/2008/layout/LinedList"/>
    <dgm:cxn modelId="{EBEECA50-8981-8340-B29B-B350D88E1D99}" type="presParOf" srcId="{A95899B2-8F62-204F-B53E-8872741B3D8A}" destId="{D9398154-13A0-B94E-B51B-C707B5F9C02E}" srcOrd="2" destOrd="0" presId="urn:microsoft.com/office/officeart/2008/layout/LinedList"/>
    <dgm:cxn modelId="{14FAAD23-AA19-634D-A90F-2C772DFBC51E}" type="presParOf" srcId="{BAE20A88-DF00-8949-A8B2-0E344D388E90}" destId="{1103FC42-5419-864B-A44F-32D393A0563C}" srcOrd="2" destOrd="0" presId="urn:microsoft.com/office/officeart/2008/layout/LinedList"/>
    <dgm:cxn modelId="{5920C6F5-90CC-1D42-B07E-283F9763DDF5}" type="presParOf" srcId="{BAE20A88-DF00-8949-A8B2-0E344D388E90}" destId="{3380EF9C-3F0E-624D-89C2-20B7B097FB92}" srcOrd="3" destOrd="0" presId="urn:microsoft.com/office/officeart/2008/layout/LinedList"/>
    <dgm:cxn modelId="{69066118-8321-C84B-8730-7891EA85D306}" type="presParOf" srcId="{6564C5E9-1595-624A-93AF-6AD41D06A4F7}" destId="{04EDAAE1-E9CA-2F45-BA18-8E6050569C72}" srcOrd="4" destOrd="0" presId="urn:microsoft.com/office/officeart/2008/layout/LinedList"/>
    <dgm:cxn modelId="{D6DFF9EC-81C7-9844-A64E-782F3175A529}" type="presParOf" srcId="{6564C5E9-1595-624A-93AF-6AD41D06A4F7}" destId="{C9E76191-5F12-BF45-AE9C-6FAE2221EFF8}" srcOrd="5" destOrd="0" presId="urn:microsoft.com/office/officeart/2008/layout/LinedList"/>
    <dgm:cxn modelId="{55D167D0-1FFB-3B47-B1CA-DDF79D4312A2}" type="presParOf" srcId="{C9E76191-5F12-BF45-AE9C-6FAE2221EFF8}" destId="{12C6F6CB-CEC3-A749-930B-00502DB5A1B0}" srcOrd="0" destOrd="0" presId="urn:microsoft.com/office/officeart/2008/layout/LinedList"/>
    <dgm:cxn modelId="{CFB7884C-ECCD-C44C-B410-02F07DBD2DAE}" type="presParOf" srcId="{C9E76191-5F12-BF45-AE9C-6FAE2221EFF8}" destId="{52E4ABEF-FAC6-8548-9F4D-4E473158A2BE}" srcOrd="1" destOrd="0" presId="urn:microsoft.com/office/officeart/2008/layout/LinedList"/>
    <dgm:cxn modelId="{2AF9A08E-58ED-DE4A-AC76-7328589F18EE}" type="presParOf" srcId="{52E4ABEF-FAC6-8548-9F4D-4E473158A2BE}" destId="{B0D3DAFD-9D46-1543-B3B5-D71843B5B4DB}" srcOrd="0" destOrd="0" presId="urn:microsoft.com/office/officeart/2008/layout/LinedList"/>
    <dgm:cxn modelId="{ED118803-C0D1-EF46-8EAB-BC486A2A10C1}" type="presParOf" srcId="{52E4ABEF-FAC6-8548-9F4D-4E473158A2BE}" destId="{4C9CCEC2-ABF3-194E-B533-02A4276A931F}" srcOrd="1" destOrd="0" presId="urn:microsoft.com/office/officeart/2008/layout/LinedList"/>
    <dgm:cxn modelId="{DE1306D4-F250-6043-9FE2-0CA42CCCE1B5}" type="presParOf" srcId="{4C9CCEC2-ABF3-194E-B533-02A4276A931F}" destId="{AAE7011B-BADF-3944-9735-AFBCAC4F810D}" srcOrd="0" destOrd="0" presId="urn:microsoft.com/office/officeart/2008/layout/LinedList"/>
    <dgm:cxn modelId="{D315A992-7B4B-9646-870A-59A4DEDFF73C}" type="presParOf" srcId="{4C9CCEC2-ABF3-194E-B533-02A4276A931F}" destId="{DAF6D365-7021-E74E-8AD3-AB3AC6A0D057}" srcOrd="1" destOrd="0" presId="urn:microsoft.com/office/officeart/2008/layout/LinedList"/>
    <dgm:cxn modelId="{8CBA91F6-2DC8-D543-BB9F-8D33B34760EF}" type="presParOf" srcId="{4C9CCEC2-ABF3-194E-B533-02A4276A931F}" destId="{EC170AFD-CC2D-3946-BDA9-5D66425E90C2}" srcOrd="2" destOrd="0" presId="urn:microsoft.com/office/officeart/2008/layout/LinedList"/>
    <dgm:cxn modelId="{042001ED-F371-B94A-A941-B8385E523028}" type="presParOf" srcId="{52E4ABEF-FAC6-8548-9F4D-4E473158A2BE}" destId="{9071E8DC-DDBE-CD4E-9B99-FF7E5F21CEFF}" srcOrd="2" destOrd="0" presId="urn:microsoft.com/office/officeart/2008/layout/LinedList"/>
    <dgm:cxn modelId="{FFD0C568-9F11-1947-9F33-012793B26F51}" type="presParOf" srcId="{52E4ABEF-FAC6-8548-9F4D-4E473158A2BE}" destId="{60ED89A1-904B-E446-B340-02B3D3D2D4CF}" srcOrd="3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A7698-FAF1-9341-A1FC-ED13A8E7C585}">
      <dsp:nvSpPr>
        <dsp:cNvPr id="0" name=""/>
        <dsp:cNvSpPr/>
      </dsp:nvSpPr>
      <dsp:spPr>
        <a:xfrm>
          <a:off x="0" y="0"/>
          <a:ext cx="11438953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779ABC-4458-134D-8407-3B550EE07267}">
      <dsp:nvSpPr>
        <dsp:cNvPr id="0" name=""/>
        <dsp:cNvSpPr/>
      </dsp:nvSpPr>
      <dsp:spPr>
        <a:xfrm>
          <a:off x="0" y="0"/>
          <a:ext cx="2318263" cy="1260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W</a:t>
          </a:r>
          <a:r>
            <a:rPr lang="en-GB" sz="2800" b="0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orship</a:t>
          </a:r>
          <a:endParaRPr lang="en-GB" sz="2400" b="0" i="0" kern="1200" dirty="0">
            <a:solidFill>
              <a:srgbClr val="543E34">
                <a:hueOff val="0"/>
                <a:satOff val="0"/>
                <a:lumOff val="0"/>
                <a:alphaOff val="0"/>
              </a:srgbClr>
            </a:solidFill>
            <a:latin typeface="Gill Sans Nova" panose="020B0602020104020203" pitchFamily="34" charset="0"/>
            <a:ea typeface="+mn-ea"/>
            <a:cs typeface="Gill Sans SemiBold" panose="020B0502020104020203" pitchFamily="34" charset="-79"/>
          </a:endParaRPr>
        </a:p>
      </dsp:txBody>
      <dsp:txXfrm>
        <a:off x="0" y="0"/>
        <a:ext cx="2318263" cy="1260816"/>
      </dsp:txXfrm>
    </dsp:sp>
    <dsp:sp modelId="{4B7883FE-9BF1-834B-9E55-433D1207CAF9}">
      <dsp:nvSpPr>
        <dsp:cNvPr id="0" name=""/>
        <dsp:cNvSpPr/>
      </dsp:nvSpPr>
      <dsp:spPr>
        <a:xfrm>
          <a:off x="2484603" y="63040"/>
          <a:ext cx="8954349" cy="1122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ptos" panose="020B0004020202020204" pitchFamily="34" charset="0"/>
            </a:rPr>
            <a:t>No one is holy like the Lord, for </a:t>
          </a:r>
          <a:r>
            <a:rPr lang="en-GB" sz="2400" i="1" kern="1200" dirty="0">
              <a:latin typeface="Aptos" panose="020B0004020202020204" pitchFamily="34" charset="0"/>
            </a:rPr>
            <a:t>there is</a:t>
          </a:r>
          <a:r>
            <a:rPr lang="en-GB" sz="2400" kern="1200" dirty="0">
              <a:latin typeface="Aptos" panose="020B0004020202020204" pitchFamily="34" charset="0"/>
            </a:rPr>
            <a:t> none besides You, nor </a:t>
          </a:r>
          <a:r>
            <a:rPr lang="en-GB" sz="2400" i="1" kern="1200" dirty="0">
              <a:latin typeface="Aptos" panose="020B0004020202020204" pitchFamily="34" charset="0"/>
            </a:rPr>
            <a:t>is there</a:t>
          </a:r>
          <a:r>
            <a:rPr lang="en-GB" sz="2400" kern="1200" dirty="0">
              <a:latin typeface="Aptos" panose="020B0004020202020204" pitchFamily="34" charset="0"/>
            </a:rPr>
            <a:t> any rock like our God, 1 Sam. 2:2 (see verses 1-10)</a:t>
          </a:r>
          <a:endParaRPr lang="en-GB" sz="2400" b="1" i="0" kern="1200" dirty="0">
            <a:solidFill>
              <a:schemeClr val="accent2"/>
            </a:solidFill>
            <a:latin typeface="Aptos" panose="020B0004020202020204" pitchFamily="34" charset="0"/>
            <a:cs typeface="Gill Sans SemiBold" panose="020B0502020104020203" pitchFamily="34" charset="-79"/>
          </a:endParaRPr>
        </a:p>
      </dsp:txBody>
      <dsp:txXfrm>
        <a:off x="2484603" y="63040"/>
        <a:ext cx="8954349" cy="1122517"/>
      </dsp:txXfrm>
    </dsp:sp>
    <dsp:sp modelId="{F855322D-A55D-8B49-879F-C673DBB2B4C9}">
      <dsp:nvSpPr>
        <dsp:cNvPr id="0" name=""/>
        <dsp:cNvSpPr/>
      </dsp:nvSpPr>
      <dsp:spPr>
        <a:xfrm>
          <a:off x="2318263" y="1185558"/>
          <a:ext cx="86417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445911-31B5-374B-964F-E521B7F4A98B}">
      <dsp:nvSpPr>
        <dsp:cNvPr id="0" name=""/>
        <dsp:cNvSpPr/>
      </dsp:nvSpPr>
      <dsp:spPr>
        <a:xfrm>
          <a:off x="0" y="1260816"/>
          <a:ext cx="11438953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4041"/>
                <a:satOff val="21843"/>
                <a:lumOff val="33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4041"/>
                <a:satOff val="21843"/>
                <a:lumOff val="33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4041"/>
                <a:satOff val="21843"/>
                <a:lumOff val="33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741AD6-DFD2-814C-A051-E841CC65A4EA}">
      <dsp:nvSpPr>
        <dsp:cNvPr id="0" name=""/>
        <dsp:cNvSpPr/>
      </dsp:nvSpPr>
      <dsp:spPr>
        <a:xfrm>
          <a:off x="0" y="1260816"/>
          <a:ext cx="2615790" cy="1260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A</a:t>
          </a:r>
          <a:r>
            <a:rPr lang="en-GB" sz="2600" b="0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sking for and offering forgiveness</a:t>
          </a:r>
        </a:p>
      </dsp:txBody>
      <dsp:txXfrm>
        <a:off x="0" y="1260816"/>
        <a:ext cx="2615790" cy="1260816"/>
      </dsp:txXfrm>
    </dsp:sp>
    <dsp:sp modelId="{040275F6-8CD8-B443-8E15-E2EA8C115BE0}">
      <dsp:nvSpPr>
        <dsp:cNvPr id="0" name=""/>
        <dsp:cNvSpPr/>
      </dsp:nvSpPr>
      <dsp:spPr>
        <a:xfrm>
          <a:off x="2459614" y="1246663"/>
          <a:ext cx="8692163" cy="1145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And she said to him “Pardon me, my lord. As surely as you live, I am the woman who stood here beside you praying to the Lord.”</a:t>
          </a:r>
          <a:b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1 Sam 1:26 </a:t>
          </a:r>
        </a:p>
      </dsp:txBody>
      <dsp:txXfrm>
        <a:off x="2459614" y="1246663"/>
        <a:ext cx="8692163" cy="1145077"/>
      </dsp:txXfrm>
    </dsp:sp>
    <dsp:sp modelId="{1103FC42-5419-864B-A44F-32D393A0563C}">
      <dsp:nvSpPr>
        <dsp:cNvPr id="0" name=""/>
        <dsp:cNvSpPr/>
      </dsp:nvSpPr>
      <dsp:spPr>
        <a:xfrm>
          <a:off x="2615790" y="2463148"/>
          <a:ext cx="66757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DAAE1-E9CA-2F45-BA18-8E6050569C72}">
      <dsp:nvSpPr>
        <dsp:cNvPr id="0" name=""/>
        <dsp:cNvSpPr/>
      </dsp:nvSpPr>
      <dsp:spPr>
        <a:xfrm>
          <a:off x="0" y="2521633"/>
          <a:ext cx="11438953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8083"/>
                <a:satOff val="43687"/>
                <a:lumOff val="67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8083"/>
                <a:satOff val="43687"/>
                <a:lumOff val="67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8083"/>
                <a:satOff val="43687"/>
                <a:lumOff val="67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6F6CB-CEC3-A749-930B-00502DB5A1B0}">
      <dsp:nvSpPr>
        <dsp:cNvPr id="0" name=""/>
        <dsp:cNvSpPr/>
      </dsp:nvSpPr>
      <dsp:spPr>
        <a:xfrm>
          <a:off x="0" y="2521633"/>
          <a:ext cx="2263214" cy="1260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S</a:t>
          </a:r>
          <a:r>
            <a:rPr lang="en-GB" sz="2800" b="0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acrifice</a:t>
          </a:r>
        </a:p>
      </dsp:txBody>
      <dsp:txXfrm>
        <a:off x="0" y="2521633"/>
        <a:ext cx="2263214" cy="1260816"/>
      </dsp:txXfrm>
    </dsp:sp>
    <dsp:sp modelId="{DAF6D365-7021-E74E-8AD3-AB3AC6A0D057}">
      <dsp:nvSpPr>
        <dsp:cNvPr id="0" name=""/>
        <dsp:cNvSpPr/>
      </dsp:nvSpPr>
      <dsp:spPr>
        <a:xfrm>
          <a:off x="2432955" y="2543950"/>
          <a:ext cx="9002418" cy="1215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rtlCol="0" anchor="ctr" anchorCtr="0">
          <a:noAutofit/>
        </a:bodyPr>
        <a:lstStyle/>
        <a:p>
          <a:pPr marL="0" lvl="0" indent="0" algn="l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And she made a vow, saying, “Lord Almighty, if you will only look on your servant’s misery and remember me, and not forget your servant but give her a son, then I will give him to the Lord for all the days of his life.</a:t>
          </a:r>
          <a:br>
            <a:rPr lang="en-GB" sz="22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21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1 Sam 1:11- NIV</a:t>
          </a:r>
        </a:p>
      </dsp:txBody>
      <dsp:txXfrm>
        <a:off x="2432955" y="2543950"/>
        <a:ext cx="9002418" cy="1215408"/>
      </dsp:txXfrm>
    </dsp:sp>
    <dsp:sp modelId="{9071E8DC-DDBE-CD4E-9B99-FF7E5F21CEFF}">
      <dsp:nvSpPr>
        <dsp:cNvPr id="0" name=""/>
        <dsp:cNvSpPr/>
      </dsp:nvSpPr>
      <dsp:spPr>
        <a:xfrm>
          <a:off x="2263214" y="3759358"/>
          <a:ext cx="9052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0B052C-8895-B64E-8F55-A22B06C26711}">
      <dsp:nvSpPr>
        <dsp:cNvPr id="0" name=""/>
        <dsp:cNvSpPr/>
      </dsp:nvSpPr>
      <dsp:spPr>
        <a:xfrm>
          <a:off x="0" y="3782451"/>
          <a:ext cx="11438953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12124"/>
                <a:satOff val="65530"/>
                <a:lumOff val="101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12124"/>
                <a:satOff val="65530"/>
                <a:lumOff val="101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12124"/>
                <a:satOff val="65530"/>
                <a:lumOff val="101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B957BF-3762-C444-A889-9188DFC903DF}">
      <dsp:nvSpPr>
        <dsp:cNvPr id="0" name=""/>
        <dsp:cNvSpPr/>
      </dsp:nvSpPr>
      <dsp:spPr>
        <a:xfrm>
          <a:off x="0" y="3782450"/>
          <a:ext cx="2287790" cy="1260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0" kern="1200" dirty="0">
              <a:latin typeface="Gill Sans Nova" panose="020B0602020104020203" pitchFamily="34" charset="0"/>
              <a:cs typeface="Gill Sans SemiBold" panose="020B0502020104020203" pitchFamily="34" charset="-79"/>
            </a:rPr>
            <a:t>H</a:t>
          </a:r>
          <a:r>
            <a:rPr lang="en-GB" sz="2400" b="0" i="0" kern="1200" dirty="0">
              <a:latin typeface="Gill Sans Nova" panose="020B0602020104020203" pitchFamily="34" charset="0"/>
              <a:cs typeface="Gill Sans SemiBold" panose="020B0502020104020203" pitchFamily="34" charset="-79"/>
            </a:rPr>
            <a:t>ope &amp; Faith</a:t>
          </a:r>
        </a:p>
      </dsp:txBody>
      <dsp:txXfrm>
        <a:off x="0" y="3782450"/>
        <a:ext cx="2287790" cy="1260816"/>
      </dsp:txXfrm>
    </dsp:sp>
    <dsp:sp modelId="{B09F43E3-E283-364B-BDDC-AEA3B436FB56}">
      <dsp:nvSpPr>
        <dsp:cNvPr id="0" name=""/>
        <dsp:cNvSpPr/>
      </dsp:nvSpPr>
      <dsp:spPr>
        <a:xfrm>
          <a:off x="2459374" y="3839704"/>
          <a:ext cx="8979578" cy="1145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And she said, “Let your maidservant find favour in your sight.” So the woman went her way and ate, and her face was no longer sad. </a:t>
          </a:r>
          <a:b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24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1 Sam 1:18</a:t>
          </a:r>
        </a:p>
      </dsp:txBody>
      <dsp:txXfrm>
        <a:off x="2459374" y="3839704"/>
        <a:ext cx="8979578" cy="1145077"/>
      </dsp:txXfrm>
    </dsp:sp>
    <dsp:sp modelId="{2A380769-BA5B-F344-93A6-E05188F7C102}">
      <dsp:nvSpPr>
        <dsp:cNvPr id="0" name=""/>
        <dsp:cNvSpPr/>
      </dsp:nvSpPr>
      <dsp:spPr>
        <a:xfrm>
          <a:off x="2287790" y="4984782"/>
          <a:ext cx="91511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A7698-FAF1-9341-A1FC-ED13A8E7C585}">
      <dsp:nvSpPr>
        <dsp:cNvPr id="0" name=""/>
        <dsp:cNvSpPr/>
      </dsp:nvSpPr>
      <dsp:spPr>
        <a:xfrm>
          <a:off x="0" y="3145"/>
          <a:ext cx="11438953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779ABC-4458-134D-8407-3B550EE07267}">
      <dsp:nvSpPr>
        <dsp:cNvPr id="0" name=""/>
        <dsp:cNvSpPr/>
      </dsp:nvSpPr>
      <dsp:spPr>
        <a:xfrm>
          <a:off x="0" y="3145"/>
          <a:ext cx="2318263" cy="1609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Reflection </a:t>
          </a:r>
          <a:endParaRPr lang="en-GB" sz="2400" b="0" i="0" kern="1200" dirty="0">
            <a:solidFill>
              <a:srgbClr val="543E34">
                <a:hueOff val="0"/>
                <a:satOff val="0"/>
                <a:lumOff val="0"/>
                <a:alphaOff val="0"/>
              </a:srgbClr>
            </a:solidFill>
            <a:latin typeface="Gill Sans Nova" panose="020B0602020104020203" pitchFamily="34" charset="0"/>
            <a:ea typeface="+mn-ea"/>
            <a:cs typeface="Gill Sans SemiBold" panose="020B0502020104020203" pitchFamily="34" charset="-79"/>
          </a:endParaRPr>
        </a:p>
      </dsp:txBody>
      <dsp:txXfrm>
        <a:off x="0" y="3145"/>
        <a:ext cx="2318263" cy="1609178"/>
      </dsp:txXfrm>
    </dsp:sp>
    <dsp:sp modelId="{4B7883FE-9BF1-834B-9E55-433D1207CAF9}">
      <dsp:nvSpPr>
        <dsp:cNvPr id="0" name=""/>
        <dsp:cNvSpPr/>
      </dsp:nvSpPr>
      <dsp:spPr>
        <a:xfrm>
          <a:off x="2484603" y="83604"/>
          <a:ext cx="8954349" cy="1432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marL="0" lvl="0" indent="0" algn="l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8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Search me, O God, and know my heart: try me, and know my thoughts: And see if there be any wicked way in me, and lead me in the way everlasting. Ps 139:23-24</a:t>
          </a:r>
        </a:p>
      </dsp:txBody>
      <dsp:txXfrm>
        <a:off x="2484603" y="83604"/>
        <a:ext cx="8954349" cy="1432667"/>
      </dsp:txXfrm>
    </dsp:sp>
    <dsp:sp modelId="{F855322D-A55D-8B49-879F-C673DBB2B4C9}">
      <dsp:nvSpPr>
        <dsp:cNvPr id="0" name=""/>
        <dsp:cNvSpPr/>
      </dsp:nvSpPr>
      <dsp:spPr>
        <a:xfrm>
          <a:off x="2318263" y="1516271"/>
          <a:ext cx="86417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445911-31B5-374B-964F-E521B7F4A98B}">
      <dsp:nvSpPr>
        <dsp:cNvPr id="0" name=""/>
        <dsp:cNvSpPr/>
      </dsp:nvSpPr>
      <dsp:spPr>
        <a:xfrm>
          <a:off x="0" y="1612323"/>
          <a:ext cx="11438953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6062"/>
                <a:satOff val="32765"/>
                <a:lumOff val="50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6062"/>
                <a:satOff val="32765"/>
                <a:lumOff val="50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6062"/>
                <a:satOff val="32765"/>
                <a:lumOff val="50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741AD6-DFD2-814C-A051-E841CC65A4EA}">
      <dsp:nvSpPr>
        <dsp:cNvPr id="0" name=""/>
        <dsp:cNvSpPr/>
      </dsp:nvSpPr>
      <dsp:spPr>
        <a:xfrm>
          <a:off x="0" y="1612323"/>
          <a:ext cx="2472219" cy="1358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Hope &amp; Trust in God</a:t>
          </a:r>
          <a:endParaRPr lang="en-GB" sz="2600" b="0" i="0" kern="1200" dirty="0">
            <a:solidFill>
              <a:srgbClr val="543E34">
                <a:hueOff val="0"/>
                <a:satOff val="0"/>
                <a:lumOff val="0"/>
                <a:alphaOff val="0"/>
              </a:srgbClr>
            </a:solidFill>
            <a:latin typeface="Gill Sans Nova" panose="020B0602020104020203" pitchFamily="34" charset="0"/>
            <a:ea typeface="+mn-ea"/>
            <a:cs typeface="Gill Sans SemiBold" panose="020B0502020104020203" pitchFamily="34" charset="-79"/>
          </a:endParaRPr>
        </a:p>
      </dsp:txBody>
      <dsp:txXfrm>
        <a:off x="0" y="1612323"/>
        <a:ext cx="2472219" cy="1358789"/>
      </dsp:txXfrm>
    </dsp:sp>
    <dsp:sp modelId="{040275F6-8CD8-B443-8E15-E2EA8C115BE0}">
      <dsp:nvSpPr>
        <dsp:cNvPr id="0" name=""/>
        <dsp:cNvSpPr/>
      </dsp:nvSpPr>
      <dsp:spPr>
        <a:xfrm>
          <a:off x="2324615" y="1594259"/>
          <a:ext cx="8848298" cy="1461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marL="0" lvl="0" indent="0" algn="l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“For by strength no man shall prevail”.1Sam 2:9b</a:t>
          </a:r>
          <a:br>
            <a:rPr lang="en-GB" sz="28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</a:br>
          <a:endParaRPr lang="en-GB" sz="2700" kern="1200" dirty="0">
            <a:solidFill>
              <a:srgbClr val="543E34">
                <a:hueOff val="0"/>
                <a:satOff val="0"/>
                <a:lumOff val="0"/>
                <a:alphaOff val="0"/>
              </a:srgbClr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2324615" y="1594259"/>
        <a:ext cx="8848298" cy="1461460"/>
      </dsp:txXfrm>
    </dsp:sp>
    <dsp:sp modelId="{1103FC42-5419-864B-A44F-32D393A0563C}">
      <dsp:nvSpPr>
        <dsp:cNvPr id="0" name=""/>
        <dsp:cNvSpPr/>
      </dsp:nvSpPr>
      <dsp:spPr>
        <a:xfrm>
          <a:off x="2472219" y="3146856"/>
          <a:ext cx="63092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DAAE1-E9CA-2F45-BA18-8E6050569C72}">
      <dsp:nvSpPr>
        <dsp:cNvPr id="0" name=""/>
        <dsp:cNvSpPr/>
      </dsp:nvSpPr>
      <dsp:spPr>
        <a:xfrm>
          <a:off x="0" y="3219929"/>
          <a:ext cx="11438953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12124"/>
                <a:satOff val="65530"/>
                <a:lumOff val="101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12124"/>
                <a:satOff val="65530"/>
                <a:lumOff val="101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12124"/>
                <a:satOff val="65530"/>
                <a:lumOff val="101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6F6CB-CEC3-A749-930B-00502DB5A1B0}">
      <dsp:nvSpPr>
        <dsp:cNvPr id="0" name=""/>
        <dsp:cNvSpPr/>
      </dsp:nvSpPr>
      <dsp:spPr>
        <a:xfrm>
          <a:off x="0" y="3219929"/>
          <a:ext cx="2287790" cy="1609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All to God’s Glory</a:t>
          </a:r>
        </a:p>
      </dsp:txBody>
      <dsp:txXfrm>
        <a:off x="0" y="3219929"/>
        <a:ext cx="2287790" cy="1609178"/>
      </dsp:txXfrm>
    </dsp:sp>
    <dsp:sp modelId="{DAF6D365-7021-E74E-8AD3-AB3AC6A0D057}">
      <dsp:nvSpPr>
        <dsp:cNvPr id="0" name=""/>
        <dsp:cNvSpPr/>
      </dsp:nvSpPr>
      <dsp:spPr>
        <a:xfrm>
          <a:off x="2459374" y="3293002"/>
          <a:ext cx="8979578" cy="1461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marL="0" lvl="0" indent="0" algn="l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rgbClr val="543E34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+mn-ea"/>
              <a:cs typeface="+mn-cs"/>
            </a:rPr>
            <a:t>Therefore, whether you eat or drink, or whatever you do, do all to the glory of God. 1 Corinthians 10:31</a:t>
          </a:r>
        </a:p>
      </dsp:txBody>
      <dsp:txXfrm>
        <a:off x="2459374" y="3293002"/>
        <a:ext cx="8979578" cy="1461460"/>
      </dsp:txXfrm>
    </dsp:sp>
    <dsp:sp modelId="{9071E8DC-DDBE-CD4E-9B99-FF7E5F21CEFF}">
      <dsp:nvSpPr>
        <dsp:cNvPr id="0" name=""/>
        <dsp:cNvSpPr/>
      </dsp:nvSpPr>
      <dsp:spPr>
        <a:xfrm>
          <a:off x="2287790" y="4754463"/>
          <a:ext cx="91511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FD913024-4032-4B4F-8680-09D5E08EDB6E}" type="datetimeFigureOut">
              <a:rPr lang="en-GB" smtClean="0"/>
              <a:t>16/02/2025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49E357A0-8177-46BC-BFCE-19D99E3453C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F2AE225E-43E0-7047-8ADB-DD9EBB41B4D0}" type="datetimeFigureOut">
              <a:rPr lang="en-GB" noProof="0" smtClean="0"/>
              <a:t>16/02/2025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GB"/>
            </a:defPPr>
          </a:lstStyle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GB"/>
            </a:def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7C366290-4595-5745-A50F-D5EC13BAC60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589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7C366290-4595-5745-A50F-D5EC13BAC60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74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258F4-5DED-521A-61CF-335167FB7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BED33-271A-829C-1553-C0B915B77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8D557-9FA6-37F2-BEA7-F2D230277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EE217-D135-74C8-A540-B60BDF503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7C366290-4595-5745-A50F-D5EC13BAC604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187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7C366290-4595-5745-A50F-D5EC13BAC60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729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896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775F2-2911-AA13-2C42-91DCE778F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2AAB28-FE6A-7C6A-2244-459BE2772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AF43DB-A06F-AA44-D0D3-7905956A2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0AD48-432F-9672-04C1-9A94E978A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480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C2AA1-D414-36E9-7477-69589093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6E9199-7187-5689-8D61-656DB3256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E83EDA-6BD9-2F9E-FD62-D002997E05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FA60C-60CF-7A37-D567-457CF920F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097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3E902-A17C-CE20-609A-AA4CDC8DE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8BFFF-BA0D-9867-F1A3-2B112D639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B8AD19-4939-C23E-7A48-5CD06B676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B8F28-B22D-1BE0-91DF-1A15CBE0C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895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271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3EE38-3DD5-9896-27FB-9E0AC4C8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C8F12-DB96-4515-0A84-268AD8E5FE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7EB807-9802-DB94-46ED-0D0076632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DC2EC-F9D0-1B13-969C-E22882CA4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523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68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lang="en-GB" sz="60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lang="en-GB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en-GB" sz="2000"/>
            </a:lvl2pPr>
            <a:lvl3pPr marL="914400" indent="0" algn="ctr">
              <a:buNone/>
              <a:defRPr lang="en-GB" sz="1800"/>
            </a:lvl3pPr>
            <a:lvl4pPr marL="1371600" indent="0" algn="ctr">
              <a:buNone/>
              <a:defRPr lang="en-GB" sz="1600"/>
            </a:lvl4pPr>
            <a:lvl5pPr marL="1828800" indent="0" algn="ctr">
              <a:buNone/>
              <a:defRPr lang="en-GB" sz="1600"/>
            </a:lvl5pPr>
            <a:lvl6pPr marL="2286000" indent="0" algn="ctr">
              <a:buNone/>
              <a:defRPr lang="en-GB" sz="1600"/>
            </a:lvl6pPr>
            <a:lvl7pPr marL="2743200" indent="0" algn="ctr">
              <a:buNone/>
              <a:defRPr lang="en-GB" sz="1600"/>
            </a:lvl7pPr>
            <a:lvl8pPr marL="3200400" indent="0" algn="ctr">
              <a:buNone/>
              <a:defRPr lang="en-GB" sz="1600"/>
            </a:lvl8pPr>
            <a:lvl9pPr marL="3657600" indent="0" algn="ctr">
              <a:buNone/>
              <a:defRPr lang="en-GB" sz="1600"/>
            </a:lvl9pPr>
          </a:lstStyle>
          <a:p>
            <a:pPr rt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/>
            </a:lvl2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/>
            </a:lvl2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/>
            </a:lvl2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/>
            </a:lvl2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/>
            </a:lvl2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GB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n-GB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n-GB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fld id="{58FB4751-880F-D840-AAA9-3A15815CC99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GB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GB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GB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n-GB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n-GB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en-GB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GB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n-GB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n-GB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en-GB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GB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n-GB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n-GB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fld id="{58FB4751-880F-D840-AAA9-3A15815CC99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en-GB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GB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n-GB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n-GB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/>
            </a:lvl1pPr>
            <a:lvl2pPr marL="457200" indent="0">
              <a:buNone/>
              <a:defRPr lang="en-GB" sz="1400"/>
            </a:lvl2pPr>
            <a:lvl3pPr marL="914400" indent="0">
              <a:buNone/>
              <a:defRPr lang="en-GB" sz="1200"/>
            </a:lvl3pPr>
            <a:lvl4pPr marL="1371600" indent="0">
              <a:buNone/>
              <a:defRPr lang="en-GB" sz="1000"/>
            </a:lvl4pPr>
            <a:lvl5pPr marL="1828800" indent="0">
              <a:buNone/>
              <a:defRPr lang="en-GB" sz="1000"/>
            </a:lvl5pPr>
            <a:lvl6pPr marL="2286000" indent="0">
              <a:buNone/>
              <a:defRPr lang="en-GB" sz="1000"/>
            </a:lvl6pPr>
            <a:lvl7pPr marL="2743200" indent="0">
              <a:buNone/>
              <a:defRPr lang="en-GB" sz="1000"/>
            </a:lvl7pPr>
            <a:lvl8pPr marL="3200400" indent="0">
              <a:buNone/>
              <a:defRPr lang="en-GB" sz="1000"/>
            </a:lvl8pPr>
            <a:lvl9pPr marL="3657600" indent="0">
              <a:buNone/>
              <a:defRPr lang="en-GB"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3200"/>
            </a:lvl1pPr>
            <a:lvl2pPr marL="457200" indent="0">
              <a:buNone/>
              <a:defRPr lang="en-GB" sz="2800"/>
            </a:lvl2pPr>
            <a:lvl3pPr marL="914400" indent="0">
              <a:buNone/>
              <a:defRPr lang="en-GB" sz="2400"/>
            </a:lvl3pPr>
            <a:lvl4pPr marL="1371600" indent="0">
              <a:buNone/>
              <a:defRPr lang="en-GB" sz="2000"/>
            </a:lvl4pPr>
            <a:lvl5pPr marL="1828800" indent="0">
              <a:buNone/>
              <a:defRPr lang="en-GB" sz="2000"/>
            </a:lvl5pPr>
            <a:lvl6pPr marL="2286000" indent="0">
              <a:buNone/>
              <a:defRPr lang="en-GB" sz="2000"/>
            </a:lvl6pPr>
            <a:lvl7pPr marL="2743200" indent="0">
              <a:buNone/>
              <a:defRPr lang="en-GB" sz="2000"/>
            </a:lvl7pPr>
            <a:lvl8pPr marL="3200400" indent="0">
              <a:buNone/>
              <a:defRPr lang="en-GB" sz="2000"/>
            </a:lvl8pPr>
            <a:lvl9pPr marL="3657600" indent="0">
              <a:buNone/>
              <a:defRPr lang="en-GB" sz="2000"/>
            </a:lvl9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rtlCol="0" anchor="b"/>
          <a:lstStyle>
            <a:lvl1pPr algn="ctr">
              <a:defRPr lang="en-GB" sz="60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lang="en-GB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en-GB" sz="2000"/>
            </a:lvl2pPr>
            <a:lvl3pPr marL="914400" indent="0" algn="ctr">
              <a:buNone/>
              <a:defRPr lang="en-GB" sz="1800"/>
            </a:lvl3pPr>
            <a:lvl4pPr marL="1371600" indent="0" algn="ctr">
              <a:buNone/>
              <a:defRPr lang="en-GB" sz="1600"/>
            </a:lvl4pPr>
            <a:lvl5pPr marL="1828800" indent="0" algn="ctr">
              <a:buNone/>
              <a:defRPr lang="en-GB" sz="1600"/>
            </a:lvl5pPr>
            <a:lvl6pPr marL="2286000" indent="0" algn="ctr">
              <a:buNone/>
              <a:defRPr lang="en-GB" sz="1600"/>
            </a:lvl6pPr>
            <a:lvl7pPr marL="2743200" indent="0" algn="ctr">
              <a:buNone/>
              <a:defRPr lang="en-GB" sz="1600"/>
            </a:lvl7pPr>
            <a:lvl8pPr marL="3200400" indent="0" algn="ctr">
              <a:buNone/>
              <a:defRPr lang="en-GB" sz="1600"/>
            </a:lvl8pPr>
            <a:lvl9pPr marL="3657600" indent="0" algn="ctr">
              <a:buNone/>
              <a:defRPr lang="en-GB" sz="1600"/>
            </a:lvl9pPr>
          </a:lstStyle>
          <a:p>
            <a:pPr rt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GB" sz="32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n-GB" sz="3200"/>
            </a:lvl1pPr>
            <a:lvl2pPr>
              <a:defRPr lang="en-GB" sz="2800"/>
            </a:lvl2pPr>
            <a:lvl3pPr>
              <a:defRPr lang="en-GB" sz="2400"/>
            </a:lvl3pPr>
            <a:lvl4pPr>
              <a:defRPr lang="en-GB" sz="2000"/>
            </a:lvl4pPr>
            <a:lvl5pPr>
              <a:defRPr lang="en-GB" sz="2000"/>
            </a:lvl5pPr>
            <a:lvl6pPr>
              <a:defRPr lang="en-GB" sz="2000"/>
            </a:lvl6pPr>
            <a:lvl7pPr>
              <a:defRPr lang="en-GB" sz="2000"/>
            </a:lvl7pPr>
            <a:lvl8pPr>
              <a:defRPr lang="en-GB" sz="2000"/>
            </a:lvl8pPr>
            <a:lvl9pPr>
              <a:defRPr lang="en-GB" sz="2000"/>
            </a:lvl9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GB" sz="1600"/>
            </a:lvl1pPr>
            <a:lvl2pPr marL="457200" indent="0">
              <a:buNone/>
              <a:defRPr lang="en-GB" sz="1400"/>
            </a:lvl2pPr>
            <a:lvl3pPr marL="914400" indent="0">
              <a:buNone/>
              <a:defRPr lang="en-GB" sz="1200"/>
            </a:lvl3pPr>
            <a:lvl4pPr marL="1371600" indent="0">
              <a:buNone/>
              <a:defRPr lang="en-GB" sz="1000"/>
            </a:lvl4pPr>
            <a:lvl5pPr marL="1828800" indent="0">
              <a:buNone/>
              <a:defRPr lang="en-GB" sz="1000"/>
            </a:lvl5pPr>
            <a:lvl6pPr marL="2286000" indent="0">
              <a:buNone/>
              <a:defRPr lang="en-GB" sz="1000"/>
            </a:lvl6pPr>
            <a:lvl7pPr marL="2743200" indent="0">
              <a:buNone/>
              <a:defRPr lang="en-GB" sz="1000"/>
            </a:lvl7pPr>
            <a:lvl8pPr marL="3200400" indent="0">
              <a:buNone/>
              <a:defRPr lang="en-GB" sz="1000"/>
            </a:lvl8pPr>
            <a:lvl9pPr marL="3657600" indent="0">
              <a:buNone/>
              <a:defRPr lang="en-GB"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 rtlCol="0"/>
          <a:lstStyle>
            <a:lvl1pPr algn="ctr"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 rtlCol="0"/>
          <a:lstStyle>
            <a:lvl1pPr marL="0" indent="0" algn="r">
              <a:buNone/>
              <a:defRPr lang="en-GB" sz="2400" cap="all" baseline="0"/>
            </a:lvl1pPr>
            <a:lvl2pPr marL="457200" indent="0" algn="r">
              <a:buNone/>
              <a:defRPr lang="en-GB" sz="1800">
                <a:latin typeface="+mj-lt"/>
              </a:defRPr>
            </a:lvl2pPr>
            <a:lvl3pPr marL="914400" indent="0" algn="r">
              <a:buNone/>
              <a:defRPr lang="en-GB"/>
            </a:lvl3pPr>
            <a:lvl4pPr marL="1371600" indent="0" algn="r">
              <a:buNone/>
              <a:defRPr lang="en-GB"/>
            </a:lvl4pPr>
            <a:lvl5pPr marL="1828800" indent="0" algn="r">
              <a:buNone/>
              <a:defRPr lang="en-GB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rtlCol="0" anchor="b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/>
            </a:lvl1pPr>
            <a:lvl2pPr marL="457200" indent="0">
              <a:buNone/>
              <a:defRPr lang="en-GB" sz="1400"/>
            </a:lvl2pPr>
            <a:lvl3pPr marL="914400" indent="0">
              <a:buNone/>
              <a:defRPr lang="en-GB" sz="1200"/>
            </a:lvl3pPr>
            <a:lvl4pPr marL="1371600" indent="0">
              <a:buNone/>
              <a:defRPr lang="en-GB" sz="1000"/>
            </a:lvl4pPr>
            <a:lvl5pPr marL="1828800" indent="0">
              <a:buNone/>
              <a:defRPr lang="en-GB" sz="1000"/>
            </a:lvl5pPr>
            <a:lvl6pPr marL="2286000" indent="0">
              <a:buNone/>
              <a:defRPr lang="en-GB" sz="1000"/>
            </a:lvl6pPr>
            <a:lvl7pPr marL="2743200" indent="0">
              <a:buNone/>
              <a:defRPr lang="en-GB" sz="1000"/>
            </a:lvl7pPr>
            <a:lvl8pPr marL="3200400" indent="0">
              <a:buNone/>
              <a:defRPr lang="en-GB" sz="1000"/>
            </a:lvl8pPr>
            <a:lvl9pPr marL="3657600" indent="0">
              <a:buNone/>
              <a:defRPr lang="en-GB"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3200"/>
            </a:lvl1pPr>
            <a:lvl2pPr marL="457200" indent="0">
              <a:buNone/>
              <a:defRPr lang="en-GB" sz="2800"/>
            </a:lvl2pPr>
            <a:lvl3pPr marL="914400" indent="0">
              <a:buNone/>
              <a:defRPr lang="en-GB" sz="2400"/>
            </a:lvl3pPr>
            <a:lvl4pPr marL="1371600" indent="0">
              <a:buNone/>
              <a:defRPr lang="en-GB" sz="2000"/>
            </a:lvl4pPr>
            <a:lvl5pPr marL="1828800" indent="0">
              <a:buNone/>
              <a:defRPr lang="en-GB" sz="2000"/>
            </a:lvl5pPr>
            <a:lvl6pPr marL="2286000" indent="0">
              <a:buNone/>
              <a:defRPr lang="en-GB" sz="2000"/>
            </a:lvl6pPr>
            <a:lvl7pPr marL="2743200" indent="0">
              <a:buNone/>
              <a:defRPr lang="en-GB" sz="2000"/>
            </a:lvl7pPr>
            <a:lvl8pPr marL="3200400" indent="0">
              <a:buNone/>
              <a:defRPr lang="en-GB" sz="2000"/>
            </a:lvl8pPr>
            <a:lvl9pPr marL="3657600" indent="0">
              <a:buNone/>
              <a:defRPr lang="en-GB" sz="2000"/>
            </a:lvl9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rtlCol="0" anchor="b"/>
          <a:lstStyle>
            <a:lvl1pPr>
              <a:defRPr lang="en-GB" sz="60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 rtlCol="0"/>
          <a:lstStyle>
            <a:lvl1pPr marL="0" indent="0">
              <a:buNone/>
              <a:defRPr lang="en-GB" sz="2400">
                <a:solidFill>
                  <a:schemeClr val="accent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400"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 rtlCol="0"/>
          <a:lstStyle>
            <a:lvl1pPr algn="ctr">
              <a:defRPr lang="en-GB" sz="2400" cap="all" baseline="0">
                <a:latin typeface="Gill Sans Nova" panose="020B0602020104020203" pitchFamily="34" charset="0"/>
              </a:defRPr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400">
                <a:solidFill>
                  <a:schemeClr val="tx1"/>
                </a:solidFill>
              </a:defRPr>
            </a:lvl1pPr>
          </a:lstStyle>
          <a:p>
            <a:pPr rtl="0"/>
            <a:fld id="{58FB4751-880F-D840-AAA9-3A15815CC99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GB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Ql8DBUbEoU?start=118&amp;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us/dictionary/english/book" TargetMode="External"/><Relationship Id="rId3" Type="http://schemas.openxmlformats.org/officeDocument/2006/relationships/hyperlink" Target="https://dictionary.cambridge.org/us/dictionary/english/person" TargetMode="External"/><Relationship Id="rId7" Type="http://schemas.openxmlformats.org/officeDocument/2006/relationships/hyperlink" Target="https://dictionary.cambridge.org/us/dictionary/english/charact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ictionary.cambridge.org/us/dictionary/english/main" TargetMode="External"/><Relationship Id="rId5" Type="http://schemas.openxmlformats.org/officeDocument/2006/relationships/hyperlink" Target="https://dictionary.cambridge.org/us/dictionary/english/brave" TargetMode="External"/><Relationship Id="rId4" Type="http://schemas.openxmlformats.org/officeDocument/2006/relationships/hyperlink" Target="https://dictionary.cambridge.org/us/dictionary/english/admire" TargetMode="External"/><Relationship Id="rId9" Type="http://schemas.openxmlformats.org/officeDocument/2006/relationships/hyperlink" Target="https://dictionary.cambridge.org/us/dictionary/english/movi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BB83-CA62-C813-5584-9F9C32557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015" y="1122363"/>
            <a:ext cx="11887200" cy="2387600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6600" b="1" dirty="0"/>
              <a:t>My Spiritual Hero and Me </a:t>
            </a:r>
            <a:br>
              <a:rPr lang="en-GB" dirty="0"/>
            </a:br>
            <a:r>
              <a:rPr lang="en-GB" sz="4400" dirty="0"/>
              <a:t>series - part 2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D2251-7AFE-1B36-778C-D116EDBB7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30119"/>
            <a:ext cx="9144000" cy="16557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Oyinlola Ayandokun</a:t>
            </a:r>
            <a:br>
              <a:rPr lang="en-GB" dirty="0"/>
            </a:br>
            <a:r>
              <a:rPr lang="en-GB" sz="2000" b="1" dirty="0"/>
              <a:t>16 February 2025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D1D6FF-1122-B11D-0CE3-E62BA2737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algn="ctr" rtl="0"/>
            <a:r>
              <a:rPr lang="en-GB" sz="3600" b="1" u="sng" dirty="0">
                <a:latin typeface="Sagona Book" panose="020F0502020204030204" pitchFamily="34" charset="0"/>
              </a:rPr>
              <a:t>Life of Hannah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5EA9F-7F3B-6B11-71F6-2E36D113F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380744"/>
            <a:ext cx="11297060" cy="494971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GB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Hannah means </a:t>
            </a:r>
            <a:r>
              <a:rPr lang="en-GB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"Grace," signifying God's mercy and favour.</a:t>
            </a: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GB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 story is one of faith, patience and perseverance. </a:t>
            </a: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GB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 story encourages us to wait with hope; </a:t>
            </a: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GB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Hannah was a woman of prayer</a:t>
            </a: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GB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Hannah makes a sacrificial vow to God.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08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645BD6E-D504-0AAE-E7AB-615D99588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704088"/>
            <a:ext cx="11050876" cy="676656"/>
          </a:xfrm>
        </p:spPr>
        <p:txBody>
          <a:bodyPr rtlCol="0"/>
          <a:lstStyle>
            <a:defPPr>
              <a:defRPr lang="en-GB"/>
            </a:defPPr>
          </a:lstStyle>
          <a:p>
            <a:pPr marL="0" marR="0" indent="0" algn="ctr" rtl="0" eaLnBrk="1" fontAlgn="auto" latinLnBrk="0" hangingPunct="1"/>
            <a:r>
              <a:rPr lang="en-GB" sz="3600" b="1" i="0" u="sng" strike="noStrike" kern="1200" dirty="0">
                <a:solidFill>
                  <a:srgbClr val="543E34"/>
                </a:solidFill>
                <a:effectLst/>
                <a:latin typeface="Sagona Book" panose="02020503050505020204" pitchFamily="18" charset="0"/>
                <a:cs typeface="Gill Sans Light" panose="020B0302020104020203"/>
              </a:rPr>
              <a:t>Challenge &amp; Encouragement </a:t>
            </a:r>
            <a:endParaRPr lang="en-GB" sz="3600" b="0" i="0" u="sng" strike="noStrike" dirty="0"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4" name="Content Placeholder 3" descr="Timeline Placeholder ">
            <a:extLst>
              <a:ext uri="{FF2B5EF4-FFF2-40B4-BE49-F238E27FC236}">
                <a16:creationId xmlns:a16="http://schemas.microsoft.com/office/drawing/2014/main" id="{8B282638-605F-AABF-CB34-2453951B10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426470"/>
              </p:ext>
            </p:extLst>
          </p:nvPr>
        </p:nvGraphicFramePr>
        <p:xfrm>
          <a:off x="576262" y="1329397"/>
          <a:ext cx="11438953" cy="5043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413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nnie Mcclurkin - Create In Me A Clean Heart (Lyrics)">
            <a:hlinkClick r:id="" action="ppaction://media"/>
            <a:extLst>
              <a:ext uri="{FF2B5EF4-FFF2-40B4-BE49-F238E27FC236}">
                <a16:creationId xmlns:a16="http://schemas.microsoft.com/office/drawing/2014/main" id="{3872C195-2A88-70A9-9AC5-808217E4CE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141" y="168631"/>
            <a:ext cx="10783020" cy="6065914"/>
          </a:xfrm>
        </p:spPr>
      </p:pic>
    </p:spTree>
    <p:extLst>
      <p:ext uri="{BB962C8B-B14F-4D97-AF65-F5344CB8AC3E}">
        <p14:creationId xmlns:p14="http://schemas.microsoft.com/office/powerpoint/2010/main" val="1677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nline Media 9" title="Donnie Mcclurkin - Create In Me A Clean Heart (Lyrics)">
            <a:hlinkClick r:id="" action="ppaction://media"/>
            <a:extLst>
              <a:ext uri="{FF2B5EF4-FFF2-40B4-BE49-F238E27FC236}">
                <a16:creationId xmlns:a16="http://schemas.microsoft.com/office/drawing/2014/main" id="{B2FBE7B5-4BAF-FB00-5905-8A036D1FE17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5338" y="273050"/>
            <a:ext cx="10637837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9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3A0F5-101D-9098-68DA-0344333A2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53E6A26-688A-AD4B-5CFE-1DAB0FE56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704088"/>
            <a:ext cx="11050876" cy="676656"/>
          </a:xfrm>
        </p:spPr>
        <p:txBody>
          <a:bodyPr rtlCol="0"/>
          <a:lstStyle>
            <a:defPPr>
              <a:defRPr lang="en-GB"/>
            </a:defPPr>
          </a:lstStyle>
          <a:p>
            <a:pPr marL="0" marR="0" indent="0" algn="ctr" rtl="0" eaLnBrk="1" fontAlgn="auto" latinLnBrk="0" hangingPunct="1"/>
            <a:r>
              <a:rPr lang="en-GB" sz="3600" b="1" i="0" u="sng" strike="noStrike" kern="1200" dirty="0">
                <a:solidFill>
                  <a:srgbClr val="543E34"/>
                </a:solidFill>
                <a:effectLst/>
                <a:latin typeface="Sagona Book" panose="02020503050505020204" pitchFamily="18" charset="0"/>
                <a:cs typeface="Gill Sans Light" panose="020B0302020104020203"/>
              </a:rPr>
              <a:t>Prayers</a:t>
            </a:r>
            <a:endParaRPr lang="en-GB" sz="3600" b="0" i="0" u="sng" strike="noStrike" dirty="0"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4" name="Content Placeholder 3" descr="Timeline Placeholder ">
            <a:extLst>
              <a:ext uri="{FF2B5EF4-FFF2-40B4-BE49-F238E27FC236}">
                <a16:creationId xmlns:a16="http://schemas.microsoft.com/office/drawing/2014/main" id="{42D00B0A-8B10-6C07-9009-38AC2F2EC6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5773650"/>
              </p:ext>
            </p:extLst>
          </p:nvPr>
        </p:nvGraphicFramePr>
        <p:xfrm>
          <a:off x="576262" y="1540412"/>
          <a:ext cx="11438953" cy="4832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0857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E269D3-983B-82A2-8A68-88E93757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sz="4800" u="sng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4800" u="sng" dirty="0">
                <a:latin typeface="Aptos" panose="020B0004020202020204" pitchFamily="34" charset="0"/>
                <a:cs typeface="Times New Roman" panose="02020603050405020304" pitchFamily="18" charset="0"/>
              </a:rPr>
              <a:t>I will set my face to seek the Lord</a:t>
            </a:r>
            <a:br>
              <a:rPr lang="en-GB" sz="48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ECA4A1-DB9E-5169-D4D2-D5F504536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1" y="1380744"/>
            <a:ext cx="11329789" cy="4773168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I will set my face to seek the Lord</a:t>
            </a:r>
          </a:p>
          <a:p>
            <a:pPr marL="0" indent="0">
              <a:buNone/>
            </a:pP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Give my full attention to my God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I will listen for His voice...</a:t>
            </a:r>
          </a:p>
          <a:p>
            <a:pPr marL="0" indent="0">
              <a:buNone/>
            </a:pPr>
            <a:br>
              <a:rPr lang="en-GB" sz="105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My Wonderful Counsellor,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My Teacher, Reminder, Revealer, 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My Healer, My Strengthener, Repairer, Refiner, My Jesus, My Saviour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My wonderful God</a:t>
            </a:r>
          </a:p>
          <a:p>
            <a:pPr marL="0" indent="0">
              <a:buNone/>
            </a:pP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Forerunner and Finisher, My Conqueror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Deliverer, Restorer, My Hammer, My Fire Uniter, Redeemer, My Jesus, My Saviour My wonderful God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Creator, Defender, My Maker, Instructor Commander, My Warrior, My Shelter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My Helper, My Leader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My Jesus, My Saviour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My wonderful God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endParaRPr lang="en-GB" sz="24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My Shepherd, My Gatherer, Refresher, Rewarder, Protector, Inspirer, Provider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My Portion, Forever, My Jesus, 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My Saviour, My Wonderful God.</a:t>
            </a:r>
            <a:b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endParaRPr lang="en-GB" sz="24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GB" sz="2000" dirty="0">
                <a:latin typeface="Aptos" panose="020B0004020202020204" pitchFamily="34" charset="0"/>
                <a:cs typeface="Times New Roman" panose="02020603050405020304" pitchFamily="18" charset="0"/>
              </a:rPr>
              <a:t>Godfrey </a:t>
            </a:r>
            <a:r>
              <a:rPr lang="en-GB" sz="2000" dirty="0" err="1">
                <a:latin typeface="Aptos" panose="020B0004020202020204" pitchFamily="34" charset="0"/>
                <a:cs typeface="Times New Roman" panose="02020603050405020304" pitchFamily="18" charset="0"/>
              </a:rPr>
              <a:t>Birtill</a:t>
            </a:r>
            <a:endParaRPr lang="en-GB" sz="20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8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878135-3F5C-BB53-0082-12295679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64" y="2172701"/>
            <a:ext cx="6229530" cy="1325563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7200" b="1" dirty="0"/>
              <a:t>Hero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4883AB6-E6D8-70A9-3CCB-61E120FC6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912266"/>
              </p:ext>
            </p:extLst>
          </p:nvPr>
        </p:nvGraphicFramePr>
        <p:xfrm>
          <a:off x="8243668" y="1125894"/>
          <a:ext cx="3859767" cy="4404037"/>
        </p:xfrm>
        <a:graphic>
          <a:graphicData uri="http://schemas.openxmlformats.org/drawingml/2006/table">
            <a:tbl>
              <a:tblPr firstRow="1" bandRow="1"/>
              <a:tblGrid>
                <a:gridCol w="3859767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765852">
                <a:tc>
                  <a:txBody>
                    <a:bodyPr/>
                    <a:lstStyle>
                      <a:defPPr>
                        <a:defRPr lang="en-GB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GB"/>
                      </a:pPr>
                      <a:r>
                        <a:rPr lang="en-GB" sz="3200" b="1" dirty="0">
                          <a:latin typeface="+mj-lt"/>
                          <a:cs typeface="Gill Sans Light" panose="020B0302020104020203" pitchFamily="34" charset="-79"/>
                        </a:rPr>
                        <a:t>Definition</a:t>
                      </a:r>
                    </a:p>
                    <a:p>
                      <a:pPr algn="l" rtl="0"/>
                      <a:endParaRPr lang="en-GB" sz="2400" b="1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370640">
                <a:tc>
                  <a:txBody>
                    <a:bodyPr/>
                    <a:lstStyle>
                      <a:defPPr>
                        <a:defRPr lang="en-GB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GB"/>
                      </a:pPr>
                      <a:r>
                        <a:rPr lang="en-GB" sz="3200" b="1" dirty="0">
                          <a:latin typeface="+mj-lt"/>
                          <a:cs typeface="Gill Sans Light" panose="020B0302020104020203" pitchFamily="34" charset="-79"/>
                        </a:rPr>
                        <a:t>Influence</a:t>
                      </a:r>
                    </a:p>
                    <a:p>
                      <a:pPr marL="0" algn="l" defTabSz="914400" rtl="0" eaLnBrk="1" latinLnBrk="0" hangingPunct="1"/>
                      <a:endParaRPr lang="en-GB" sz="24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696553">
                <a:tc>
                  <a:txBody>
                    <a:bodyPr/>
                    <a:lstStyle>
                      <a:defPPr>
                        <a:defRPr lang="en-GB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GB"/>
                      </a:pPr>
                      <a:r>
                        <a:rPr lang="en-GB" sz="3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Gill Sans Light" panose="020B0302020104020203" pitchFamily="34" charset="-79"/>
                        </a:rPr>
                        <a:t>Shaping</a:t>
                      </a:r>
                      <a:endParaRPr lang="en-GB" sz="24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961069">
                <a:tc>
                  <a:txBody>
                    <a:bodyPr/>
                    <a:lstStyle>
                      <a:defPPr>
                        <a:defRPr lang="en-GB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GB"/>
                      </a:pPr>
                      <a:r>
                        <a:rPr lang="en-GB" sz="3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Gill Sans Light" panose="020B0302020104020203" pitchFamily="34" charset="-79"/>
                        </a:rPr>
                        <a:t>Challenge &amp;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6655">
                <a:tc>
                  <a:txBody>
                    <a:bodyPr/>
                    <a:lstStyle>
                      <a:defPPr>
                        <a:defRPr lang="en-GB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GB"/>
                      </a:pPr>
                      <a:r>
                        <a:rPr lang="en-GB" sz="3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Gill Sans Light" panose="020B0302020104020203" pitchFamily="34" charset="-79"/>
                        </a:rPr>
                        <a:t>encouragement 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133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70BA96D9-2E56-3DBD-6315-048A1B280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4000" b="1" u="sng" dirty="0"/>
              <a:t>Definitions of a Hero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4C89AC3-3D7A-65BB-C3F4-2B1CB19E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958" y="1182561"/>
            <a:ext cx="7404845" cy="5098664"/>
          </a:xfrm>
        </p:spPr>
        <p:txBody>
          <a:bodyPr rtlCol="0">
            <a:norm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 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3" tooltip="pers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person</a:t>
            </a: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who is 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4" tooltip="adm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admired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doing something very 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5" tooltip="brav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brave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 having 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outstanding achievements;</a:t>
            </a:r>
            <a:endParaRPr lang="en-GB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 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3" tooltip="pers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person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 is 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4" tooltip="adm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admired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their </a:t>
            </a:r>
            <a:r>
              <a:rPr lang="en-GB" sz="30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courage</a:t>
            </a: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,, or </a:t>
            </a:r>
            <a:r>
              <a:rPr lang="en-GB" sz="30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noble qualities;</a:t>
            </a:r>
            <a:endParaRPr lang="en-GB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 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6" tooltip="ma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main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7" tooltip="charact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character</a:t>
            </a: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in a 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8" tooltip="boo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</a:t>
            </a: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play</a:t>
            </a: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 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9" tooltip="mov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movie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 is usually </a:t>
            </a:r>
            <a:r>
              <a:rPr lang="en-GB" sz="30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good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  <a:endParaRPr lang="en-GB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someone who you 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4" tooltip="adm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admire</a:t>
            </a:r>
            <a:r>
              <a:rPr lang="en-GB" sz="3000" u="sng" kern="100" dirty="0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very much.</a:t>
            </a:r>
            <a:br>
              <a:rPr lang="en-GB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900" i="1" kern="100" dirty="0">
              <a:solidFill>
                <a:schemeClr val="accent5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705BE-7123-BFEB-4020-D68AE760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0E980-C941-22C1-4193-DFDBFDE56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1" y="1901952"/>
            <a:ext cx="10745071" cy="3877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The Word became flesh and dwelt among us</a:t>
            </a:r>
            <a:r>
              <a:rPr lang="en-GB" sz="3200" dirty="0">
                <a:latin typeface="Aptos" panose="020B0004020202020204" pitchFamily="34" charset="0"/>
                <a:cs typeface="Times New Roman" panose="02020603050405020304" pitchFamily="18" charset="0"/>
              </a:rPr>
              <a:t>, and we beheld His glory, the glory as of the only begotten of the Father, full of grace and truth. </a:t>
            </a:r>
            <a:r>
              <a:rPr lang="en-GB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John 1:14 NKJV</a:t>
            </a:r>
          </a:p>
          <a:p>
            <a:pPr marL="0" indent="0">
              <a:buNone/>
            </a:pPr>
            <a:endParaRPr lang="en-GB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For God called you to do good</a:t>
            </a:r>
            <a:r>
              <a:rPr lang="en-GB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even if it means suffering, just as Christ suffered for you.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He is your example, and you must follow in His steps</a:t>
            </a:r>
            <a:r>
              <a:rPr lang="en-GB" sz="3200" dirty="0">
                <a:solidFill>
                  <a:schemeClr val="accent5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u="sng" dirty="0">
                <a:solidFill>
                  <a:schemeClr val="accent5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1 Peter 2:21 NLT </a:t>
            </a:r>
            <a:endParaRPr lang="en-GB" sz="3600" b="1" i="1" u="sng" dirty="0">
              <a:solidFill>
                <a:srgbClr val="A02B93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8E147-0200-4050-AAE3-FAC88822B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400FE-318F-1E75-EFAD-E21C25CD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62CD3-F8D0-B0F5-FD41-27A1FABA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8FB4751-880F-D840-AAA9-3A15815CC99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887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254C72-D5CF-AF7C-2153-5E05FDFE3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866E44-B9CA-07B4-A93E-06164210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3600" b="1" u="sng" dirty="0">
                <a:latin typeface="Sagona Book" panose="020F0502020204030204" pitchFamily="34" charset="0"/>
                <a:cs typeface="Sagona Book" panose="020F0502020204030204" pitchFamily="34" charset="0"/>
              </a:rPr>
              <a:t>Influence</a:t>
            </a:r>
            <a:r>
              <a:rPr lang="en-GB" sz="4800" dirty="0">
                <a:latin typeface="Sagona Book" panose="020F0502020204030204" pitchFamily="34" charset="0"/>
                <a:cs typeface="Sagona Book" panose="020F0502020204030204" pitchFamily="34" charset="0"/>
              </a:rPr>
              <a:t>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47A282-0D46-511A-65DF-2B3EA5B8E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1" y="1547446"/>
            <a:ext cx="11494009" cy="423156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Hannah: 1 Samuel 1 &amp; 2 – A woman of </a:t>
            </a:r>
            <a:r>
              <a:rPr lang="en-GB" sz="3600" b="1" i="1" u="sng" kern="100" dirty="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grace </a:t>
            </a:r>
            <a:r>
              <a:rPr lang="en-GB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GB" sz="3600" b="1" i="1" u="sng" kern="100" dirty="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favour.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br>
              <a:rPr lang="en-GB" sz="800" b="1" i="1" u="sng" kern="100" dirty="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v15. Not so, my lord,” Hannah replied, “</a:t>
            </a:r>
            <a:r>
              <a:rPr lang="en-GB" sz="3200" b="1" i="1" u="sng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am</a:t>
            </a:r>
            <a:r>
              <a:rPr lang="en-GB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woman</a:t>
            </a:r>
            <a:r>
              <a:rPr lang="en-GB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who is </a:t>
            </a:r>
            <a:r>
              <a:rPr lang="en-GB" sz="3200" b="1" i="1" u="sng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deeply troubled</a:t>
            </a:r>
            <a:r>
              <a:rPr lang="en-GB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 I have not been drinking wine or beer; I was </a:t>
            </a:r>
            <a:r>
              <a:rPr lang="en-GB" sz="3200" b="1" i="1" u="sng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pouring out my soul to the Lord</a:t>
            </a:r>
            <a:r>
              <a:rPr lang="en-GB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  <a:r>
              <a:rPr lang="en-GB" sz="3200" b="1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GB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 take your servant for a wicked woman; I have been </a:t>
            </a:r>
            <a:r>
              <a:rPr lang="en-GB" sz="3200" b="1" i="1" u="sng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praying </a:t>
            </a:r>
            <a:r>
              <a:rPr lang="en-GB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here </a:t>
            </a:r>
            <a:r>
              <a:rPr lang="en-GB" sz="3200" b="1" i="1" u="sng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out of my great anguish and grief</a:t>
            </a:r>
            <a:r>
              <a:rPr lang="en-GB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.” </a:t>
            </a:r>
            <a:r>
              <a:rPr lang="en-GB" sz="3200" dirty="0">
                <a:latin typeface="Aptos" panose="020B0004020202020204" pitchFamily="34" charset="0"/>
                <a:cs typeface="Times New Roman" panose="02020603050405020304" pitchFamily="18" charset="0"/>
              </a:rPr>
              <a:t>1Sam. 1:15-16</a:t>
            </a:r>
          </a:p>
        </p:txBody>
      </p:sp>
    </p:spTree>
    <p:extLst>
      <p:ext uri="{BB962C8B-B14F-4D97-AF65-F5344CB8AC3E}">
        <p14:creationId xmlns:p14="http://schemas.microsoft.com/office/powerpoint/2010/main" val="27019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AEEA2C-7D3E-6D3F-0278-B261F8771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21FF6D-331D-15EC-CDBA-F27212DD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3600" b="1" u="sng" dirty="0">
                <a:latin typeface="Sagona Book" panose="020F0502020204030204" pitchFamily="34" charset="0"/>
              </a:rPr>
              <a:t>Influence (cont’d) </a:t>
            </a:r>
            <a:endParaRPr lang="en-GB" sz="3600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1B2BAC-B50D-5A04-BD26-276B6168A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1" y="1547446"/>
            <a:ext cx="11494009" cy="423156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Ruth: Book of Ruth – A life that identified </a:t>
            </a:r>
            <a:r>
              <a:rPr lang="en-GB" sz="36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</a:t>
            </a:r>
            <a:r>
              <a:rPr lang="en-GB" sz="3600" b="1" i="1" kern="10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God </a:t>
            </a:r>
            <a:r>
              <a:rPr lang="en-GB" sz="36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GB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His people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Ruth replied, “</a:t>
            </a:r>
            <a:r>
              <a:rPr lang="en-GB" sz="3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urge me</a:t>
            </a: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leave you or </a:t>
            </a:r>
            <a:r>
              <a:rPr lang="en-GB" sz="3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turn back</a:t>
            </a: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from you. </a:t>
            </a:r>
            <a:r>
              <a:rPr lang="en-GB" sz="3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you go, I will go</a:t>
            </a: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where you stay, I will stay. Your people will be my people and </a:t>
            </a:r>
            <a:r>
              <a:rPr lang="en-GB" sz="3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your God </a:t>
            </a:r>
            <a:r>
              <a:rPr lang="en-GB" sz="3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(will be) </a:t>
            </a:r>
            <a:r>
              <a:rPr lang="en-GB" sz="3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God</a:t>
            </a: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Ruth 1:16 NIV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04993-027A-421D-6194-E9F0939EA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4378CA-EC85-5181-C95C-C04656FE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3600" b="1" u="sng" dirty="0">
                <a:latin typeface="Sagona Book" panose="020F0502020204030204" pitchFamily="34" charset="0"/>
              </a:rPr>
              <a:t>Influence (cont’d)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CF47F-667C-E570-C2D8-E1348CA0A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1" y="1380745"/>
            <a:ext cx="11494009" cy="4963784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Joseph: Genesis 37 to 44 – A man of </a:t>
            </a:r>
            <a:r>
              <a:rPr lang="en-GB" sz="3900" b="1" i="1" u="sng" kern="100" dirty="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dreams</a:t>
            </a:r>
            <a:endParaRPr lang="en-GB" sz="3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for you, you meant evil against me, but </a:t>
            </a:r>
            <a:r>
              <a:rPr lang="en-GB" sz="3500" b="1" i="1" u="sng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meant it for good</a:t>
            </a:r>
            <a:b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Gen. 50:20a (ESV);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temptation has overtaken you except such as is common to man; but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God</a:t>
            </a:r>
            <a:r>
              <a:rPr lang="en-GB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is faithful, who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will not allow you to be tempted beyond what you are able</a:t>
            </a:r>
            <a:r>
              <a:rPr lang="en-GB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but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with the temptation </a:t>
            </a:r>
            <a:r>
              <a:rPr lang="en-GB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will also make the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way of escape</a:t>
            </a:r>
            <a:r>
              <a:rPr lang="en-GB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that you may be able to bear it.“ </a:t>
            </a:r>
            <a:br>
              <a:rPr lang="en-GB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Cor. 10:13</a:t>
            </a:r>
            <a:r>
              <a:rPr lang="en-GB" sz="3500" kern="100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5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(NKJV); See also </a:t>
            </a:r>
            <a:r>
              <a:rPr lang="en-GB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Jer. 29:11&amp;12</a:t>
            </a:r>
            <a:endParaRPr lang="en-GB" sz="35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9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D4ADC4-01B6-AA8C-9B56-49464B100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3600" b="1" u="sng" dirty="0">
                <a:latin typeface="Sagona Book" panose="020F0502020204030204" pitchFamily="34" charset="0"/>
              </a:rPr>
              <a:t>Influence (cont’d) </a:t>
            </a:r>
            <a:endParaRPr lang="en-GB" sz="3600" b="1" dirty="0">
              <a:latin typeface="Sagona Book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F819DC-4788-5415-A00B-0DAEA0EBA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1" y="1380745"/>
            <a:ext cx="11494009" cy="49778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Virtuous woman – Proverbs. 31:10-31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4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She</a:t>
            </a: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GB" sz="4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provides</a:t>
            </a: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food for her household v.15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She </a:t>
            </a:r>
            <a:r>
              <a:rPr lang="en-GB" sz="4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extends</a:t>
            </a: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her hand </a:t>
            </a:r>
            <a:r>
              <a:rPr lang="en-GB" sz="4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the poor </a:t>
            </a:r>
            <a:r>
              <a:rPr lang="en-GB" sz="4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v. 20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4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Strength</a:t>
            </a: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4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honour</a:t>
            </a: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are her clothing v. 25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She opens her mouth with </a:t>
            </a:r>
            <a:r>
              <a:rPr lang="en-GB" sz="4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wisdom </a:t>
            </a:r>
            <a:r>
              <a:rPr lang="en-GB" sz="4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v. 26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</a:t>
            </a:r>
            <a:r>
              <a:rPr lang="en-GB" sz="4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 tongue </a:t>
            </a:r>
            <a:r>
              <a:rPr lang="en-GB" sz="4200" b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the </a:t>
            </a:r>
            <a:r>
              <a:rPr lang="en-GB" sz="4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law of kindness</a:t>
            </a:r>
            <a:r>
              <a:rPr lang="en-GB" sz="4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v. 26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 children rise up and call her </a:t>
            </a:r>
            <a:r>
              <a:rPr lang="en-GB" sz="4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blessed </a:t>
            </a:r>
            <a:r>
              <a:rPr lang="en-GB" sz="4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v. 28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 husband </a:t>
            </a:r>
            <a:r>
              <a:rPr lang="en-GB" sz="4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also,</a:t>
            </a: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and he </a:t>
            </a:r>
            <a:r>
              <a:rPr lang="en-GB" sz="4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praises </a:t>
            </a: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 v. 28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woman </a:t>
            </a:r>
            <a:r>
              <a:rPr lang="en-GB" sz="4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</a:t>
            </a:r>
            <a:r>
              <a:rPr lang="en-GB" sz="4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GB" sz="4200" b="1" i="1" u="sng" kern="100" dirty="0">
                <a:solidFill>
                  <a:srgbClr val="A02B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fears the Lord </a:t>
            </a:r>
            <a:r>
              <a:rPr lang="en-GB" sz="4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v. 30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8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05913E-7E19-FDC9-B350-C66959235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006FB0-0BE8-A34D-082A-9D1DE512B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3600" b="1" u="sng" dirty="0">
                <a:latin typeface="Sagona Book" panose="020F0502020204030204" pitchFamily="34" charset="0"/>
              </a:rPr>
              <a:t>Influence (cont’d) </a:t>
            </a:r>
            <a:endParaRPr lang="en-GB" sz="3600" b="1" dirty="0">
              <a:latin typeface="Sagona Book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4E0863-797C-C416-538A-1B30A9D3A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1" y="1380745"/>
            <a:ext cx="11494009" cy="4977852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Therefore,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whether you eat or drink, </a:t>
            </a: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 whatever you do,</a:t>
            </a:r>
            <a:r>
              <a:rPr lang="en-GB" sz="3200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all to the glory of God</a:t>
            </a: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kern="100" dirty="0">
                <a:latin typeface="Aptos" panose="020B0004020202020204" pitchFamily="34" charset="0"/>
                <a:cs typeface="Times New Roman" panose="02020603050405020304" pitchFamily="18" charset="0"/>
              </a:rPr>
              <a:t>1 Corinthians 10:31 </a:t>
            </a:r>
            <a:endParaRPr lang="en-GB" sz="32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you are</a:t>
            </a: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chosen</a:t>
            </a: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generation, a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royal priesthood</a:t>
            </a: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 holy nation, His own special people,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you may proclaim the praises of Him</a:t>
            </a: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who called you out of darkness into His </a:t>
            </a:r>
            <a:r>
              <a:rPr lang="en-GB" sz="32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marvelous</a:t>
            </a: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light. </a:t>
            </a:r>
            <a:r>
              <a:rPr lang="en-GB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Peter 2:9</a:t>
            </a:r>
            <a:endParaRPr lang="en-GB" sz="30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His divine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 </a:t>
            </a: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has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given me everything we need</a:t>
            </a: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a </a:t>
            </a:r>
            <a:r>
              <a:rPr lang="en-GB" sz="3200" b="1" i="1" u="sng" dirty="0">
                <a:solidFill>
                  <a:srgbClr val="A02B9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godly </a:t>
            </a:r>
            <a:r>
              <a:rPr lang="en-GB" sz="3200" i="1" u="sng" dirty="0">
                <a:solidFill>
                  <a:srgbClr val="A02B9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life</a:t>
            </a: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through our knowledge of him who called us by his own glory </a:t>
            </a:r>
            <a:r>
              <a:rPr lang="en-GB" sz="3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en-GB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goodness. </a:t>
            </a:r>
            <a:r>
              <a:rPr lang="en-GB" sz="3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 Peter 1:3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4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59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823_TF11964407_Win32" id="{B93CAFD1-3682-48B9-AB4D-B17AE97EAEF6}" vid="{42E63F67-4AC8-49A2-8D09-A38E4C6451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{2C9DE07C-8074-46C0-BC7B-1B9D6E18D3F1}tf11964407_win32</Template>
  <TotalTime>4</TotalTime>
  <Words>1089</Words>
  <Application>Microsoft Office PowerPoint</Application>
  <PresentationFormat>Widescreen</PresentationFormat>
  <Paragraphs>84</Paragraphs>
  <Slides>15</Slides>
  <Notes>11</Notes>
  <HiddenSlides>2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Arial</vt:lpstr>
      <vt:lpstr>Calibri</vt:lpstr>
      <vt:lpstr>Courier New</vt:lpstr>
      <vt:lpstr>Gill Sans Nova</vt:lpstr>
      <vt:lpstr>Gill Sans Nova Light</vt:lpstr>
      <vt:lpstr>Sagona Book</vt:lpstr>
      <vt:lpstr>Symbol</vt:lpstr>
      <vt:lpstr>Wingdings</vt:lpstr>
      <vt:lpstr>Office Theme</vt:lpstr>
      <vt:lpstr>My Spiritual Hero and Me  series - part 2</vt:lpstr>
      <vt:lpstr>Hero</vt:lpstr>
      <vt:lpstr>Definitions of a Hero</vt:lpstr>
      <vt:lpstr>PowerPoint Presentation</vt:lpstr>
      <vt:lpstr>Influence </vt:lpstr>
      <vt:lpstr>Influence (cont’d) </vt:lpstr>
      <vt:lpstr>Influence (cont’d) </vt:lpstr>
      <vt:lpstr>Influence (cont’d) </vt:lpstr>
      <vt:lpstr>Influence (cont’d) </vt:lpstr>
      <vt:lpstr>Life of Hannah</vt:lpstr>
      <vt:lpstr>Challenge &amp; Encouragement </vt:lpstr>
      <vt:lpstr>PowerPoint Presentation</vt:lpstr>
      <vt:lpstr>PowerPoint Presentation</vt:lpstr>
      <vt:lpstr>Prayers</vt:lpstr>
      <vt:lpstr> I will set my face to seek the Lord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Oyin @ GMP</dc:creator>
  <cp:lastModifiedBy>Thurrock Christian Fellowship</cp:lastModifiedBy>
  <cp:revision>5</cp:revision>
  <dcterms:created xsi:type="dcterms:W3CDTF">2025-02-14T16:56:20Z</dcterms:created>
  <dcterms:modified xsi:type="dcterms:W3CDTF">2025-02-16T10:35:43Z</dcterms:modified>
</cp:coreProperties>
</file>